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42"/>
  </p:notesMasterIdLst>
  <p:sldIdLst>
    <p:sldId id="256" r:id="rId5"/>
    <p:sldId id="261" r:id="rId6"/>
    <p:sldId id="262" r:id="rId7"/>
    <p:sldId id="263" r:id="rId8"/>
    <p:sldId id="257" r:id="rId9"/>
    <p:sldId id="258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1" r:id="rId27"/>
    <p:sldId id="280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59" r:id="rId40"/>
    <p:sldId id="260" r:id="rId41"/>
  </p:sldIdLst>
  <p:sldSz cx="18288000" cy="10287000"/>
  <p:notesSz cx="6858000" cy="9144000"/>
  <p:embeddedFontLst>
    <p:embeddedFont>
      <p:font typeface="Arimo" panose="020B0604020202020204" charset="0"/>
      <p:regular r:id="rId43"/>
    </p:embeddedFont>
    <p:embeddedFont>
      <p:font typeface="Arimo Bold" panose="020B0604020202020204" charset="0"/>
      <p:regular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Nexa" panose="020B0604020202020204" charset="0"/>
      <p:regular r:id="rId49"/>
    </p:embeddedFont>
    <p:embeddedFont>
      <p:font typeface="Nexa Bold" panose="020B0604020202020204" charset="0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4852"/>
    <a:srgbClr val="1E46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3.fntdata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2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4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7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eur Van Dijk" userId="8e36cdb2-9c6a-4e21-aa05-4b5a69e2f273" providerId="ADAL" clId="{4B1ADF8C-165D-4406-9B11-6271FA1F0EA3}"/>
    <pc:docChg chg="undo redo custSel addSld delSld modSld sldOrd">
      <pc:chgData name="Fleur Van Dijk" userId="8e36cdb2-9c6a-4e21-aa05-4b5a69e2f273" providerId="ADAL" clId="{4B1ADF8C-165D-4406-9B11-6271FA1F0EA3}" dt="2024-09-17T12:57:30.233" v="1785" actId="120"/>
      <pc:docMkLst>
        <pc:docMk/>
      </pc:docMkLst>
      <pc:sldChg chg="addSp modSp">
        <pc:chgData name="Fleur Van Dijk" userId="8e36cdb2-9c6a-4e21-aa05-4b5a69e2f273" providerId="ADAL" clId="{4B1ADF8C-165D-4406-9B11-6271FA1F0EA3}" dt="2024-09-17T11:48:06.052" v="17" actId="1076"/>
        <pc:sldMkLst>
          <pc:docMk/>
          <pc:sldMk cId="4167652542" sldId="256"/>
        </pc:sldMkLst>
        <pc:spChg chg="mod">
          <ac:chgData name="Fleur Van Dijk" userId="8e36cdb2-9c6a-4e21-aa05-4b5a69e2f273" providerId="ADAL" clId="{4B1ADF8C-165D-4406-9B11-6271FA1F0EA3}" dt="2024-09-17T11:46:45.603" v="4" actId="14100"/>
          <ac:spMkLst>
            <pc:docMk/>
            <pc:sldMk cId="4167652542" sldId="256"/>
            <ac:spMk id="2" creationId="{5965CAC8-F748-4B7A-92B3-2A86FA3C1DD4}"/>
          </ac:spMkLst>
        </pc:spChg>
        <pc:spChg chg="mod">
          <ac:chgData name="Fleur Van Dijk" userId="8e36cdb2-9c6a-4e21-aa05-4b5a69e2f273" providerId="ADAL" clId="{4B1ADF8C-165D-4406-9B11-6271FA1F0EA3}" dt="2024-09-17T11:46:57.006" v="7" actId="20577"/>
          <ac:spMkLst>
            <pc:docMk/>
            <pc:sldMk cId="4167652542" sldId="256"/>
            <ac:spMk id="3" creationId="{EA4D2BC4-ED9A-429B-9231-DE4D3DFA3F08}"/>
          </ac:spMkLst>
        </pc:spChg>
        <pc:spChg chg="add">
          <ac:chgData name="Fleur Van Dijk" userId="8e36cdb2-9c6a-4e21-aa05-4b5a69e2f273" providerId="ADAL" clId="{4B1ADF8C-165D-4406-9B11-6271FA1F0EA3}" dt="2024-09-17T11:47:03.152" v="8"/>
          <ac:spMkLst>
            <pc:docMk/>
            <pc:sldMk cId="4167652542" sldId="256"/>
            <ac:spMk id="4" creationId="{D1B52F7E-C925-4931-A798-DA6EFF666C37}"/>
          </ac:spMkLst>
        </pc:spChg>
        <pc:spChg chg="add mod">
          <ac:chgData name="Fleur Van Dijk" userId="8e36cdb2-9c6a-4e21-aa05-4b5a69e2f273" providerId="ADAL" clId="{4B1ADF8C-165D-4406-9B11-6271FA1F0EA3}" dt="2024-09-17T11:48:01.103" v="15" actId="14100"/>
          <ac:spMkLst>
            <pc:docMk/>
            <pc:sldMk cId="4167652542" sldId="256"/>
            <ac:spMk id="5" creationId="{5BC7CC36-3EA2-4077-9FB2-5CCF151AB471}"/>
          </ac:spMkLst>
        </pc:spChg>
        <pc:spChg chg="add mod">
          <ac:chgData name="Fleur Van Dijk" userId="8e36cdb2-9c6a-4e21-aa05-4b5a69e2f273" providerId="ADAL" clId="{4B1ADF8C-165D-4406-9B11-6271FA1F0EA3}" dt="2024-09-17T11:48:06.052" v="17" actId="1076"/>
          <ac:spMkLst>
            <pc:docMk/>
            <pc:sldMk cId="4167652542" sldId="256"/>
            <ac:spMk id="6" creationId="{AF533457-5DB8-4252-8EF6-4BC5926C0BAD}"/>
          </ac:spMkLst>
        </pc:spChg>
      </pc:sldChg>
      <pc:sldChg chg="addSp modSp modNotesTx">
        <pc:chgData name="Fleur Van Dijk" userId="8e36cdb2-9c6a-4e21-aa05-4b5a69e2f273" providerId="ADAL" clId="{4B1ADF8C-165D-4406-9B11-6271FA1F0EA3}" dt="2024-09-17T12:56:09.129" v="1775" actId="20577"/>
        <pc:sldMkLst>
          <pc:docMk/>
          <pc:sldMk cId="1174392872" sldId="257"/>
        </pc:sldMkLst>
        <pc:spChg chg="mod">
          <ac:chgData name="Fleur Van Dijk" userId="8e36cdb2-9c6a-4e21-aa05-4b5a69e2f273" providerId="ADAL" clId="{4B1ADF8C-165D-4406-9B11-6271FA1F0EA3}" dt="2024-09-17T11:54:10.086" v="153" actId="1076"/>
          <ac:spMkLst>
            <pc:docMk/>
            <pc:sldMk cId="1174392872" sldId="257"/>
            <ac:spMk id="2" creationId="{1EF59C30-007F-4DEF-833E-DC438B180DC9}"/>
          </ac:spMkLst>
        </pc:spChg>
        <pc:spChg chg="mod">
          <ac:chgData name="Fleur Van Dijk" userId="8e36cdb2-9c6a-4e21-aa05-4b5a69e2f273" providerId="ADAL" clId="{4B1ADF8C-165D-4406-9B11-6271FA1F0EA3}" dt="2024-09-17T11:53:58.958" v="150" actId="20577"/>
          <ac:spMkLst>
            <pc:docMk/>
            <pc:sldMk cId="1174392872" sldId="257"/>
            <ac:spMk id="3" creationId="{60A2C370-D396-4F3F-B6BE-5C3626B5FD8C}"/>
          </ac:spMkLst>
        </pc:spChg>
        <pc:spChg chg="add mod">
          <ac:chgData name="Fleur Van Dijk" userId="8e36cdb2-9c6a-4e21-aa05-4b5a69e2f273" providerId="ADAL" clId="{4B1ADF8C-165D-4406-9B11-6271FA1F0EA3}" dt="2024-09-17T12:04:29.802" v="575" actId="1076"/>
          <ac:spMkLst>
            <pc:docMk/>
            <pc:sldMk cId="1174392872" sldId="257"/>
            <ac:spMk id="4" creationId="{3E96C635-2C84-4FA7-BFD3-D4AFEA23368F}"/>
          </ac:spMkLst>
        </pc:spChg>
      </pc:sldChg>
      <pc:sldChg chg="delSp modSp">
        <pc:chgData name="Fleur Van Dijk" userId="8e36cdb2-9c6a-4e21-aa05-4b5a69e2f273" providerId="ADAL" clId="{4B1ADF8C-165D-4406-9B11-6271FA1F0EA3}" dt="2024-09-17T11:55:27.282" v="163" actId="255"/>
        <pc:sldMkLst>
          <pc:docMk/>
          <pc:sldMk cId="1177474906" sldId="258"/>
        </pc:sldMkLst>
        <pc:spChg chg="mod">
          <ac:chgData name="Fleur Van Dijk" userId="8e36cdb2-9c6a-4e21-aa05-4b5a69e2f273" providerId="ADAL" clId="{4B1ADF8C-165D-4406-9B11-6271FA1F0EA3}" dt="2024-09-17T11:55:27.282" v="163" actId="255"/>
          <ac:spMkLst>
            <pc:docMk/>
            <pc:sldMk cId="1177474906" sldId="258"/>
            <ac:spMk id="2" creationId="{5E0364D1-B68C-45FE-BAB7-BFC94F8382C2}"/>
          </ac:spMkLst>
        </pc:spChg>
        <pc:spChg chg="del">
          <ac:chgData name="Fleur Van Dijk" userId="8e36cdb2-9c6a-4e21-aa05-4b5a69e2f273" providerId="ADAL" clId="{4B1ADF8C-165D-4406-9B11-6271FA1F0EA3}" dt="2024-09-17T11:54:41.976" v="158" actId="478"/>
          <ac:spMkLst>
            <pc:docMk/>
            <pc:sldMk cId="1177474906" sldId="258"/>
            <ac:spMk id="3" creationId="{CDF20D41-CFA0-411D-8E74-AED42976327B}"/>
          </ac:spMkLst>
        </pc:spChg>
      </pc:sldChg>
      <pc:sldChg chg="addSp modSp ord">
        <pc:chgData name="Fleur Van Dijk" userId="8e36cdb2-9c6a-4e21-aa05-4b5a69e2f273" providerId="ADAL" clId="{4B1ADF8C-165D-4406-9B11-6271FA1F0EA3}" dt="2024-09-17T12:53:59.458" v="1764" actId="1076"/>
        <pc:sldMkLst>
          <pc:docMk/>
          <pc:sldMk cId="1697024130" sldId="259"/>
        </pc:sldMkLst>
        <pc:spChg chg="mod">
          <ac:chgData name="Fleur Van Dijk" userId="8e36cdb2-9c6a-4e21-aa05-4b5a69e2f273" providerId="ADAL" clId="{4B1ADF8C-165D-4406-9B11-6271FA1F0EA3}" dt="2024-09-17T12:53:57.379" v="1763" actId="1076"/>
          <ac:spMkLst>
            <pc:docMk/>
            <pc:sldMk cId="1697024130" sldId="259"/>
            <ac:spMk id="2" creationId="{F7845520-A21D-4A38-9DB6-DD80D770CCEA}"/>
          </ac:spMkLst>
        </pc:spChg>
        <pc:spChg chg="mod">
          <ac:chgData name="Fleur Van Dijk" userId="8e36cdb2-9c6a-4e21-aa05-4b5a69e2f273" providerId="ADAL" clId="{4B1ADF8C-165D-4406-9B11-6271FA1F0EA3}" dt="2024-09-17T12:53:59.458" v="1764" actId="1076"/>
          <ac:spMkLst>
            <pc:docMk/>
            <pc:sldMk cId="1697024130" sldId="259"/>
            <ac:spMk id="3" creationId="{3C318AAF-43C2-4E2F-BC1D-F03D331C1266}"/>
          </ac:spMkLst>
        </pc:spChg>
        <pc:spChg chg="add mod">
          <ac:chgData name="Fleur Van Dijk" userId="8e36cdb2-9c6a-4e21-aa05-4b5a69e2f273" providerId="ADAL" clId="{4B1ADF8C-165D-4406-9B11-6271FA1F0EA3}" dt="2024-09-17T12:53:32.450" v="1756" actId="1076"/>
          <ac:spMkLst>
            <pc:docMk/>
            <pc:sldMk cId="1697024130" sldId="259"/>
            <ac:spMk id="4" creationId="{A371E3B6-F154-497E-9F7E-059A613F3FAE}"/>
          </ac:spMkLst>
        </pc:spChg>
        <pc:spChg chg="add mod">
          <ac:chgData name="Fleur Van Dijk" userId="8e36cdb2-9c6a-4e21-aa05-4b5a69e2f273" providerId="ADAL" clId="{4B1ADF8C-165D-4406-9B11-6271FA1F0EA3}" dt="2024-09-17T12:53:27.282" v="1754" actId="14100"/>
          <ac:spMkLst>
            <pc:docMk/>
            <pc:sldMk cId="1697024130" sldId="259"/>
            <ac:spMk id="5" creationId="{04016D36-1C05-49F8-874B-251D451E5A3D}"/>
          </ac:spMkLst>
        </pc:spChg>
        <pc:spChg chg="add mod">
          <ac:chgData name="Fleur Van Dijk" userId="8e36cdb2-9c6a-4e21-aa05-4b5a69e2f273" providerId="ADAL" clId="{4B1ADF8C-165D-4406-9B11-6271FA1F0EA3}" dt="2024-09-17T12:53:37.706" v="1758" actId="1076"/>
          <ac:spMkLst>
            <pc:docMk/>
            <pc:sldMk cId="1697024130" sldId="259"/>
            <ac:spMk id="6" creationId="{A61BBB27-E9DA-4A44-ABD1-D85459B510B4}"/>
          </ac:spMkLst>
        </pc:spChg>
      </pc:sldChg>
      <pc:sldChg chg="modSp add">
        <pc:chgData name="Fleur Van Dijk" userId="8e36cdb2-9c6a-4e21-aa05-4b5a69e2f273" providerId="ADAL" clId="{4B1ADF8C-165D-4406-9B11-6271FA1F0EA3}" dt="2024-09-17T11:50:57.242" v="107" actId="12"/>
        <pc:sldMkLst>
          <pc:docMk/>
          <pc:sldMk cId="980258033" sldId="261"/>
        </pc:sldMkLst>
        <pc:spChg chg="mod">
          <ac:chgData name="Fleur Van Dijk" userId="8e36cdb2-9c6a-4e21-aa05-4b5a69e2f273" providerId="ADAL" clId="{4B1ADF8C-165D-4406-9B11-6271FA1F0EA3}" dt="2024-09-17T11:50:39.574" v="98" actId="1076"/>
          <ac:spMkLst>
            <pc:docMk/>
            <pc:sldMk cId="980258033" sldId="261"/>
            <ac:spMk id="2" creationId="{4AC3AA52-67E2-403F-88B9-42BF2E912A19}"/>
          </ac:spMkLst>
        </pc:spChg>
        <pc:spChg chg="mod">
          <ac:chgData name="Fleur Van Dijk" userId="8e36cdb2-9c6a-4e21-aa05-4b5a69e2f273" providerId="ADAL" clId="{4B1ADF8C-165D-4406-9B11-6271FA1F0EA3}" dt="2024-09-17T11:50:57.242" v="107" actId="12"/>
          <ac:spMkLst>
            <pc:docMk/>
            <pc:sldMk cId="980258033" sldId="261"/>
            <ac:spMk id="3" creationId="{D82FBC1F-9961-498E-9510-CB78EEF61F6F}"/>
          </ac:spMkLst>
        </pc:spChg>
      </pc:sldChg>
      <pc:sldChg chg="modSp add del">
        <pc:chgData name="Fleur Van Dijk" userId="8e36cdb2-9c6a-4e21-aa05-4b5a69e2f273" providerId="ADAL" clId="{4B1ADF8C-165D-4406-9B11-6271FA1F0EA3}" dt="2024-09-17T11:50:12.939" v="61" actId="2696"/>
        <pc:sldMkLst>
          <pc:docMk/>
          <pc:sldMk cId="3228228502" sldId="261"/>
        </pc:sldMkLst>
        <pc:spChg chg="mod">
          <ac:chgData name="Fleur Van Dijk" userId="8e36cdb2-9c6a-4e21-aa05-4b5a69e2f273" providerId="ADAL" clId="{4B1ADF8C-165D-4406-9B11-6271FA1F0EA3}" dt="2024-09-17T11:49:38.893" v="60" actId="1076"/>
          <ac:spMkLst>
            <pc:docMk/>
            <pc:sldMk cId="3228228502" sldId="261"/>
            <ac:spMk id="2" creationId="{E262D5C7-0CE7-467D-80E3-11E095CD7DFA}"/>
          </ac:spMkLst>
        </pc:spChg>
        <pc:spChg chg="mod">
          <ac:chgData name="Fleur Van Dijk" userId="8e36cdb2-9c6a-4e21-aa05-4b5a69e2f273" providerId="ADAL" clId="{4B1ADF8C-165D-4406-9B11-6271FA1F0EA3}" dt="2024-09-17T11:49:05.242" v="54" actId="1076"/>
          <ac:spMkLst>
            <pc:docMk/>
            <pc:sldMk cId="3228228502" sldId="261"/>
            <ac:spMk id="3" creationId="{E05ABFF6-7C47-4BB7-B053-D43D08F220B2}"/>
          </ac:spMkLst>
        </pc:spChg>
      </pc:sldChg>
      <pc:sldChg chg="modSp add">
        <pc:chgData name="Fleur Van Dijk" userId="8e36cdb2-9c6a-4e21-aa05-4b5a69e2f273" providerId="ADAL" clId="{4B1ADF8C-165D-4406-9B11-6271FA1F0EA3}" dt="2024-09-17T11:52:33.480" v="137" actId="12"/>
        <pc:sldMkLst>
          <pc:docMk/>
          <pc:sldMk cId="317247232" sldId="262"/>
        </pc:sldMkLst>
        <pc:spChg chg="mod">
          <ac:chgData name="Fleur Van Dijk" userId="8e36cdb2-9c6a-4e21-aa05-4b5a69e2f273" providerId="ADAL" clId="{4B1ADF8C-165D-4406-9B11-6271FA1F0EA3}" dt="2024-09-17T11:52:10.535" v="126" actId="20577"/>
          <ac:spMkLst>
            <pc:docMk/>
            <pc:sldMk cId="317247232" sldId="262"/>
            <ac:spMk id="2" creationId="{66586F1D-A491-406D-938D-541B7BC8038B}"/>
          </ac:spMkLst>
        </pc:spChg>
        <pc:spChg chg="mod">
          <ac:chgData name="Fleur Van Dijk" userId="8e36cdb2-9c6a-4e21-aa05-4b5a69e2f273" providerId="ADAL" clId="{4B1ADF8C-165D-4406-9B11-6271FA1F0EA3}" dt="2024-09-17T11:52:33.480" v="137" actId="12"/>
          <ac:spMkLst>
            <pc:docMk/>
            <pc:sldMk cId="317247232" sldId="262"/>
            <ac:spMk id="3" creationId="{F469FA1D-6784-4BA7-9BE8-BEBE5AC5C314}"/>
          </ac:spMkLst>
        </pc:spChg>
      </pc:sldChg>
      <pc:sldChg chg="addSp delSp modSp add">
        <pc:chgData name="Fleur Van Dijk" userId="8e36cdb2-9c6a-4e21-aa05-4b5a69e2f273" providerId="ADAL" clId="{4B1ADF8C-165D-4406-9B11-6271FA1F0EA3}" dt="2024-09-17T11:53:43.768" v="149" actId="13926"/>
        <pc:sldMkLst>
          <pc:docMk/>
          <pc:sldMk cId="512187989" sldId="263"/>
        </pc:sldMkLst>
        <pc:spChg chg="del">
          <ac:chgData name="Fleur Van Dijk" userId="8e36cdb2-9c6a-4e21-aa05-4b5a69e2f273" providerId="ADAL" clId="{4B1ADF8C-165D-4406-9B11-6271FA1F0EA3}" dt="2024-09-17T11:52:52.975" v="139" actId="478"/>
          <ac:spMkLst>
            <pc:docMk/>
            <pc:sldMk cId="512187989" sldId="263"/>
            <ac:spMk id="2" creationId="{78639B54-BA7E-48BA-8530-49DA59DFA29A}"/>
          </ac:spMkLst>
        </pc:spChg>
        <pc:spChg chg="del mod">
          <ac:chgData name="Fleur Van Dijk" userId="8e36cdb2-9c6a-4e21-aa05-4b5a69e2f273" providerId="ADAL" clId="{4B1ADF8C-165D-4406-9B11-6271FA1F0EA3}" dt="2024-09-17T11:53:05.687" v="144" actId="478"/>
          <ac:spMkLst>
            <pc:docMk/>
            <pc:sldMk cId="512187989" sldId="263"/>
            <ac:spMk id="3" creationId="{44583ACB-C22D-48AE-8EA6-C6A739737B6A}"/>
          </ac:spMkLst>
        </pc:spChg>
        <pc:graphicFrameChg chg="add modGraphic">
          <ac:chgData name="Fleur Van Dijk" userId="8e36cdb2-9c6a-4e21-aa05-4b5a69e2f273" providerId="ADAL" clId="{4B1ADF8C-165D-4406-9B11-6271FA1F0EA3}" dt="2024-09-17T11:53:43.768" v="149" actId="13926"/>
          <ac:graphicFrameMkLst>
            <pc:docMk/>
            <pc:sldMk cId="512187989" sldId="263"/>
            <ac:graphicFrameMk id="4" creationId="{A023C20F-E167-4818-BA70-4C51638ABF34}"/>
          </ac:graphicFrameMkLst>
        </pc:graphicFrameChg>
      </pc:sldChg>
      <pc:sldChg chg="delSp modSp add modNotesTx">
        <pc:chgData name="Fleur Van Dijk" userId="8e36cdb2-9c6a-4e21-aa05-4b5a69e2f273" providerId="ADAL" clId="{4B1ADF8C-165D-4406-9B11-6271FA1F0EA3}" dt="2024-09-17T12:56:19.629" v="1781" actId="20577"/>
        <pc:sldMkLst>
          <pc:docMk/>
          <pc:sldMk cId="2714406736" sldId="264"/>
        </pc:sldMkLst>
        <pc:spChg chg="mod">
          <ac:chgData name="Fleur Van Dijk" userId="8e36cdb2-9c6a-4e21-aa05-4b5a69e2f273" providerId="ADAL" clId="{4B1ADF8C-165D-4406-9B11-6271FA1F0EA3}" dt="2024-09-17T11:56:50.228" v="220" actId="1076"/>
          <ac:spMkLst>
            <pc:docMk/>
            <pc:sldMk cId="2714406736" sldId="264"/>
            <ac:spMk id="2" creationId="{B4E6F030-E000-4834-A847-9D6C7975ADA9}"/>
          </ac:spMkLst>
        </pc:spChg>
        <pc:spChg chg="del mod">
          <ac:chgData name="Fleur Van Dijk" userId="8e36cdb2-9c6a-4e21-aa05-4b5a69e2f273" providerId="ADAL" clId="{4B1ADF8C-165D-4406-9B11-6271FA1F0EA3}" dt="2024-09-17T11:56:43.148" v="219" actId="478"/>
          <ac:spMkLst>
            <pc:docMk/>
            <pc:sldMk cId="2714406736" sldId="264"/>
            <ac:spMk id="3" creationId="{47769C0B-150A-4ED5-BE0C-E0D24D852B54}"/>
          </ac:spMkLst>
        </pc:spChg>
      </pc:sldChg>
      <pc:sldChg chg="addSp modSp add">
        <pc:chgData name="Fleur Van Dijk" userId="8e36cdb2-9c6a-4e21-aa05-4b5a69e2f273" providerId="ADAL" clId="{4B1ADF8C-165D-4406-9B11-6271FA1F0EA3}" dt="2024-09-17T12:55:19.353" v="1766" actId="1076"/>
        <pc:sldMkLst>
          <pc:docMk/>
          <pc:sldMk cId="1493707752" sldId="265"/>
        </pc:sldMkLst>
        <pc:spChg chg="mod">
          <ac:chgData name="Fleur Van Dijk" userId="8e36cdb2-9c6a-4e21-aa05-4b5a69e2f273" providerId="ADAL" clId="{4B1ADF8C-165D-4406-9B11-6271FA1F0EA3}" dt="2024-09-17T11:57:14.373" v="228" actId="20577"/>
          <ac:spMkLst>
            <pc:docMk/>
            <pc:sldMk cId="1493707752" sldId="265"/>
            <ac:spMk id="2" creationId="{E1C92182-E688-4D62-AC37-164699BD2515}"/>
          </ac:spMkLst>
        </pc:spChg>
        <pc:spChg chg="mod">
          <ac:chgData name="Fleur Van Dijk" userId="8e36cdb2-9c6a-4e21-aa05-4b5a69e2f273" providerId="ADAL" clId="{4B1ADF8C-165D-4406-9B11-6271FA1F0EA3}" dt="2024-09-17T11:57:18.608" v="238" actId="20577"/>
          <ac:spMkLst>
            <pc:docMk/>
            <pc:sldMk cId="1493707752" sldId="265"/>
            <ac:spMk id="3" creationId="{7D38E464-89E2-40C3-AEED-273F6BE4B86F}"/>
          </ac:spMkLst>
        </pc:spChg>
        <pc:spChg chg="add mod">
          <ac:chgData name="Fleur Van Dijk" userId="8e36cdb2-9c6a-4e21-aa05-4b5a69e2f273" providerId="ADAL" clId="{4B1ADF8C-165D-4406-9B11-6271FA1F0EA3}" dt="2024-09-17T12:55:19.353" v="1766" actId="1076"/>
          <ac:spMkLst>
            <pc:docMk/>
            <pc:sldMk cId="1493707752" sldId="265"/>
            <ac:spMk id="4" creationId="{8243F5DE-D851-41BB-BA15-95A47F63B478}"/>
          </ac:spMkLst>
        </pc:spChg>
      </pc:sldChg>
      <pc:sldChg chg="addSp modSp add">
        <pc:chgData name="Fleur Van Dijk" userId="8e36cdb2-9c6a-4e21-aa05-4b5a69e2f273" providerId="ADAL" clId="{4B1ADF8C-165D-4406-9B11-6271FA1F0EA3}" dt="2024-09-17T11:58:10.243" v="267" actId="1076"/>
        <pc:sldMkLst>
          <pc:docMk/>
          <pc:sldMk cId="1626248475" sldId="266"/>
        </pc:sldMkLst>
        <pc:spChg chg="mod">
          <ac:chgData name="Fleur Van Dijk" userId="8e36cdb2-9c6a-4e21-aa05-4b5a69e2f273" providerId="ADAL" clId="{4B1ADF8C-165D-4406-9B11-6271FA1F0EA3}" dt="2024-09-17T11:57:47.818" v="252" actId="20577"/>
          <ac:spMkLst>
            <pc:docMk/>
            <pc:sldMk cId="1626248475" sldId="266"/>
            <ac:spMk id="2" creationId="{FF665948-A906-4985-836A-ECED33280738}"/>
          </ac:spMkLst>
        </pc:spChg>
        <pc:spChg chg="mod">
          <ac:chgData name="Fleur Van Dijk" userId="8e36cdb2-9c6a-4e21-aa05-4b5a69e2f273" providerId="ADAL" clId="{4B1ADF8C-165D-4406-9B11-6271FA1F0EA3}" dt="2024-09-17T11:57:52.030" v="265" actId="20577"/>
          <ac:spMkLst>
            <pc:docMk/>
            <pc:sldMk cId="1626248475" sldId="266"/>
            <ac:spMk id="3" creationId="{FD7E4D31-D327-4E64-9806-D0C7BA1031EC}"/>
          </ac:spMkLst>
        </pc:spChg>
        <pc:spChg chg="add mod">
          <ac:chgData name="Fleur Van Dijk" userId="8e36cdb2-9c6a-4e21-aa05-4b5a69e2f273" providerId="ADAL" clId="{4B1ADF8C-165D-4406-9B11-6271FA1F0EA3}" dt="2024-09-17T11:58:10.243" v="267" actId="1076"/>
          <ac:spMkLst>
            <pc:docMk/>
            <pc:sldMk cId="1626248475" sldId="266"/>
            <ac:spMk id="4" creationId="{FA78C410-3FBD-4135-80FD-1471F51DC386}"/>
          </ac:spMkLst>
        </pc:spChg>
        <pc:spChg chg="add mod">
          <ac:chgData name="Fleur Van Dijk" userId="8e36cdb2-9c6a-4e21-aa05-4b5a69e2f273" providerId="ADAL" clId="{4B1ADF8C-165D-4406-9B11-6271FA1F0EA3}" dt="2024-09-17T11:58:10.243" v="267" actId="1076"/>
          <ac:spMkLst>
            <pc:docMk/>
            <pc:sldMk cId="1626248475" sldId="266"/>
            <ac:spMk id="5" creationId="{21B8D8CA-1450-41A3-B656-69A950D2DA08}"/>
          </ac:spMkLst>
        </pc:spChg>
      </pc:sldChg>
      <pc:sldChg chg="addSp modSp add">
        <pc:chgData name="Fleur Van Dijk" userId="8e36cdb2-9c6a-4e21-aa05-4b5a69e2f273" providerId="ADAL" clId="{4B1ADF8C-165D-4406-9B11-6271FA1F0EA3}" dt="2024-09-17T12:01:01.932" v="430" actId="1076"/>
        <pc:sldMkLst>
          <pc:docMk/>
          <pc:sldMk cId="4122051467" sldId="267"/>
        </pc:sldMkLst>
        <pc:spChg chg="mod">
          <ac:chgData name="Fleur Van Dijk" userId="8e36cdb2-9c6a-4e21-aa05-4b5a69e2f273" providerId="ADAL" clId="{4B1ADF8C-165D-4406-9B11-6271FA1F0EA3}" dt="2024-09-17T11:59:57.829" v="335" actId="1076"/>
          <ac:spMkLst>
            <pc:docMk/>
            <pc:sldMk cId="4122051467" sldId="267"/>
            <ac:spMk id="2" creationId="{80781CDE-9409-4616-B763-2DD63CD35BF4}"/>
          </ac:spMkLst>
        </pc:spChg>
        <pc:spChg chg="mod">
          <ac:chgData name="Fleur Van Dijk" userId="8e36cdb2-9c6a-4e21-aa05-4b5a69e2f273" providerId="ADAL" clId="{4B1ADF8C-165D-4406-9B11-6271FA1F0EA3}" dt="2024-09-17T11:59:54.280" v="334" actId="1076"/>
          <ac:spMkLst>
            <pc:docMk/>
            <pc:sldMk cId="4122051467" sldId="267"/>
            <ac:spMk id="3" creationId="{525794EC-5E3E-4D3F-9CDF-DC520D02DAAB}"/>
          </ac:spMkLst>
        </pc:spChg>
        <pc:spChg chg="add mod">
          <ac:chgData name="Fleur Van Dijk" userId="8e36cdb2-9c6a-4e21-aa05-4b5a69e2f273" providerId="ADAL" clId="{4B1ADF8C-165D-4406-9B11-6271FA1F0EA3}" dt="2024-09-17T12:01:01.932" v="430" actId="1076"/>
          <ac:spMkLst>
            <pc:docMk/>
            <pc:sldMk cId="4122051467" sldId="267"/>
            <ac:spMk id="4" creationId="{7971A9C7-67AD-4EB6-8382-F560C076B5D1}"/>
          </ac:spMkLst>
        </pc:spChg>
      </pc:sldChg>
      <pc:sldChg chg="addSp delSp modSp add">
        <pc:chgData name="Fleur Van Dijk" userId="8e36cdb2-9c6a-4e21-aa05-4b5a69e2f273" providerId="ADAL" clId="{4B1ADF8C-165D-4406-9B11-6271FA1F0EA3}" dt="2024-09-17T12:01:52.440" v="454" actId="14100"/>
        <pc:sldMkLst>
          <pc:docMk/>
          <pc:sldMk cId="2510598267" sldId="268"/>
        </pc:sldMkLst>
        <pc:spChg chg="mod">
          <ac:chgData name="Fleur Van Dijk" userId="8e36cdb2-9c6a-4e21-aa05-4b5a69e2f273" providerId="ADAL" clId="{4B1ADF8C-165D-4406-9B11-6271FA1F0EA3}" dt="2024-09-17T12:01:52.440" v="454" actId="14100"/>
          <ac:spMkLst>
            <pc:docMk/>
            <pc:sldMk cId="2510598267" sldId="268"/>
            <ac:spMk id="2" creationId="{F8E6BFD8-C8E5-4036-A1D2-85490B0547AC}"/>
          </ac:spMkLst>
        </pc:spChg>
        <pc:spChg chg="del">
          <ac:chgData name="Fleur Van Dijk" userId="8e36cdb2-9c6a-4e21-aa05-4b5a69e2f273" providerId="ADAL" clId="{4B1ADF8C-165D-4406-9B11-6271FA1F0EA3}" dt="2024-09-17T12:00:51.543" v="428" actId="478"/>
          <ac:spMkLst>
            <pc:docMk/>
            <pc:sldMk cId="2510598267" sldId="268"/>
            <ac:spMk id="3" creationId="{E96AB6C1-AEA0-43BF-BB0D-6C1777FAE706}"/>
          </ac:spMkLst>
        </pc:spChg>
        <pc:spChg chg="add mod">
          <ac:chgData name="Fleur Van Dijk" userId="8e36cdb2-9c6a-4e21-aa05-4b5a69e2f273" providerId="ADAL" clId="{4B1ADF8C-165D-4406-9B11-6271FA1F0EA3}" dt="2024-09-17T12:00:49.011" v="427" actId="1076"/>
          <ac:spMkLst>
            <pc:docMk/>
            <pc:sldMk cId="2510598267" sldId="268"/>
            <ac:spMk id="4" creationId="{4CE54B04-548A-4C8C-9674-89E80A15C6C6}"/>
          </ac:spMkLst>
        </pc:spChg>
      </pc:sldChg>
      <pc:sldChg chg="addSp modSp add">
        <pc:chgData name="Fleur Van Dijk" userId="8e36cdb2-9c6a-4e21-aa05-4b5a69e2f273" providerId="ADAL" clId="{4B1ADF8C-165D-4406-9B11-6271FA1F0EA3}" dt="2024-09-17T12:02:10.721" v="471" actId="20577"/>
        <pc:sldMkLst>
          <pc:docMk/>
          <pc:sldMk cId="393580583" sldId="269"/>
        </pc:sldMkLst>
        <pc:spChg chg="mod">
          <ac:chgData name="Fleur Van Dijk" userId="8e36cdb2-9c6a-4e21-aa05-4b5a69e2f273" providerId="ADAL" clId="{4B1ADF8C-165D-4406-9B11-6271FA1F0EA3}" dt="2024-09-17T12:02:10.721" v="471" actId="20577"/>
          <ac:spMkLst>
            <pc:docMk/>
            <pc:sldMk cId="393580583" sldId="269"/>
            <ac:spMk id="2" creationId="{E2150409-0BEB-412A-A629-C81D34995F44}"/>
          </ac:spMkLst>
        </pc:spChg>
        <pc:spChg chg="add mod">
          <ac:chgData name="Fleur Van Dijk" userId="8e36cdb2-9c6a-4e21-aa05-4b5a69e2f273" providerId="ADAL" clId="{4B1ADF8C-165D-4406-9B11-6271FA1F0EA3}" dt="2024-09-17T12:02:06.821" v="457" actId="1076"/>
          <ac:spMkLst>
            <pc:docMk/>
            <pc:sldMk cId="393580583" sldId="269"/>
            <ac:spMk id="4" creationId="{393BFE59-FBF5-4CE6-AC86-A7BA7160F83F}"/>
          </ac:spMkLst>
        </pc:spChg>
      </pc:sldChg>
      <pc:sldChg chg="addSp delSp modSp add">
        <pc:chgData name="Fleur Van Dijk" userId="8e36cdb2-9c6a-4e21-aa05-4b5a69e2f273" providerId="ADAL" clId="{4B1ADF8C-165D-4406-9B11-6271FA1F0EA3}" dt="2024-09-17T12:02:47.632" v="509" actId="1076"/>
        <pc:sldMkLst>
          <pc:docMk/>
          <pc:sldMk cId="575476686" sldId="270"/>
        </pc:sldMkLst>
        <pc:spChg chg="mod">
          <ac:chgData name="Fleur Van Dijk" userId="8e36cdb2-9c6a-4e21-aa05-4b5a69e2f273" providerId="ADAL" clId="{4B1ADF8C-165D-4406-9B11-6271FA1F0EA3}" dt="2024-09-17T12:02:47.632" v="509" actId="1076"/>
          <ac:spMkLst>
            <pc:docMk/>
            <pc:sldMk cId="575476686" sldId="270"/>
            <ac:spMk id="2" creationId="{A08DB921-0910-4F1A-8B46-A108FAB7E7AA}"/>
          </ac:spMkLst>
        </pc:spChg>
        <pc:spChg chg="del">
          <ac:chgData name="Fleur Van Dijk" userId="8e36cdb2-9c6a-4e21-aa05-4b5a69e2f273" providerId="ADAL" clId="{4B1ADF8C-165D-4406-9B11-6271FA1F0EA3}" dt="2024-09-17T12:02:43.923" v="508" actId="478"/>
          <ac:spMkLst>
            <pc:docMk/>
            <pc:sldMk cId="575476686" sldId="270"/>
            <ac:spMk id="3" creationId="{2D0520F7-A4C0-4554-9700-E7A3CA320417}"/>
          </ac:spMkLst>
        </pc:spChg>
        <pc:spChg chg="add mod">
          <ac:chgData name="Fleur Van Dijk" userId="8e36cdb2-9c6a-4e21-aa05-4b5a69e2f273" providerId="ADAL" clId="{4B1ADF8C-165D-4406-9B11-6271FA1F0EA3}" dt="2024-09-17T12:02:31.081" v="474" actId="1076"/>
          <ac:spMkLst>
            <pc:docMk/>
            <pc:sldMk cId="575476686" sldId="270"/>
            <ac:spMk id="4" creationId="{CF0A5763-C34F-4A62-A544-D33665A297E8}"/>
          </ac:spMkLst>
        </pc:spChg>
      </pc:sldChg>
      <pc:sldChg chg="addSp delSp modSp add">
        <pc:chgData name="Fleur Van Dijk" userId="8e36cdb2-9c6a-4e21-aa05-4b5a69e2f273" providerId="ADAL" clId="{4B1ADF8C-165D-4406-9B11-6271FA1F0EA3}" dt="2024-09-17T12:03:21.313" v="537" actId="1076"/>
        <pc:sldMkLst>
          <pc:docMk/>
          <pc:sldMk cId="2713705828" sldId="271"/>
        </pc:sldMkLst>
        <pc:spChg chg="mod">
          <ac:chgData name="Fleur Van Dijk" userId="8e36cdb2-9c6a-4e21-aa05-4b5a69e2f273" providerId="ADAL" clId="{4B1ADF8C-165D-4406-9B11-6271FA1F0EA3}" dt="2024-09-17T12:03:21.313" v="537" actId="1076"/>
          <ac:spMkLst>
            <pc:docMk/>
            <pc:sldMk cId="2713705828" sldId="271"/>
            <ac:spMk id="2" creationId="{6FD127F2-D9D3-4606-8E3B-1220D13B24CE}"/>
          </ac:spMkLst>
        </pc:spChg>
        <pc:spChg chg="del">
          <ac:chgData name="Fleur Van Dijk" userId="8e36cdb2-9c6a-4e21-aa05-4b5a69e2f273" providerId="ADAL" clId="{4B1ADF8C-165D-4406-9B11-6271FA1F0EA3}" dt="2024-09-17T12:03:18.192" v="536" actId="478"/>
          <ac:spMkLst>
            <pc:docMk/>
            <pc:sldMk cId="2713705828" sldId="271"/>
            <ac:spMk id="3" creationId="{E8478216-6AA9-4D72-87F0-7857CBAE31DE}"/>
          </ac:spMkLst>
        </pc:spChg>
        <pc:spChg chg="add mod">
          <ac:chgData name="Fleur Van Dijk" userId="8e36cdb2-9c6a-4e21-aa05-4b5a69e2f273" providerId="ADAL" clId="{4B1ADF8C-165D-4406-9B11-6271FA1F0EA3}" dt="2024-09-17T12:03:12.034" v="514" actId="1036"/>
          <ac:spMkLst>
            <pc:docMk/>
            <pc:sldMk cId="2713705828" sldId="271"/>
            <ac:spMk id="4" creationId="{6ED5A007-4EB1-4610-AD70-46CEBE66B54A}"/>
          </ac:spMkLst>
        </pc:spChg>
      </pc:sldChg>
      <pc:sldChg chg="addSp modSp add modNotesTx">
        <pc:chgData name="Fleur Van Dijk" userId="8e36cdb2-9c6a-4e21-aa05-4b5a69e2f273" providerId="ADAL" clId="{4B1ADF8C-165D-4406-9B11-6271FA1F0EA3}" dt="2024-09-17T12:57:08.427" v="1783" actId="20577"/>
        <pc:sldMkLst>
          <pc:docMk/>
          <pc:sldMk cId="3551555190" sldId="272"/>
        </pc:sldMkLst>
        <pc:spChg chg="mod">
          <ac:chgData name="Fleur Van Dijk" userId="8e36cdb2-9c6a-4e21-aa05-4b5a69e2f273" providerId="ADAL" clId="{4B1ADF8C-165D-4406-9B11-6271FA1F0EA3}" dt="2024-09-17T12:03:44.253" v="567" actId="20577"/>
          <ac:spMkLst>
            <pc:docMk/>
            <pc:sldMk cId="3551555190" sldId="272"/>
            <ac:spMk id="2" creationId="{7A64A6C2-D2F4-425F-9BD1-50A19218F70A}"/>
          </ac:spMkLst>
        </pc:spChg>
        <pc:spChg chg="mod">
          <ac:chgData name="Fleur Van Dijk" userId="8e36cdb2-9c6a-4e21-aa05-4b5a69e2f273" providerId="ADAL" clId="{4B1ADF8C-165D-4406-9B11-6271FA1F0EA3}" dt="2024-09-17T12:03:35.852" v="540" actId="20577"/>
          <ac:spMkLst>
            <pc:docMk/>
            <pc:sldMk cId="3551555190" sldId="272"/>
            <ac:spMk id="3" creationId="{1B4093A8-48AD-45A4-8BF4-65AD868408A7}"/>
          </ac:spMkLst>
        </pc:spChg>
        <pc:spChg chg="add">
          <ac:chgData name="Fleur Van Dijk" userId="8e36cdb2-9c6a-4e21-aa05-4b5a69e2f273" providerId="ADAL" clId="{4B1ADF8C-165D-4406-9B11-6271FA1F0EA3}" dt="2024-09-17T12:04:35.722" v="576"/>
          <ac:spMkLst>
            <pc:docMk/>
            <pc:sldMk cId="3551555190" sldId="272"/>
            <ac:spMk id="4" creationId="{F7005752-7AEF-4108-BC60-DFAA56893411}"/>
          </ac:spMkLst>
        </pc:spChg>
      </pc:sldChg>
      <pc:sldChg chg="addSp modSp add">
        <pc:chgData name="Fleur Van Dijk" userId="8e36cdb2-9c6a-4e21-aa05-4b5a69e2f273" providerId="ADAL" clId="{4B1ADF8C-165D-4406-9B11-6271FA1F0EA3}" dt="2024-09-17T12:05:32.043" v="639" actId="1076"/>
        <pc:sldMkLst>
          <pc:docMk/>
          <pc:sldMk cId="1432333857" sldId="273"/>
        </pc:sldMkLst>
        <pc:spChg chg="mod">
          <ac:chgData name="Fleur Van Dijk" userId="8e36cdb2-9c6a-4e21-aa05-4b5a69e2f273" providerId="ADAL" clId="{4B1ADF8C-165D-4406-9B11-6271FA1F0EA3}" dt="2024-09-17T12:04:49.802" v="589" actId="20577"/>
          <ac:spMkLst>
            <pc:docMk/>
            <pc:sldMk cId="1432333857" sldId="273"/>
            <ac:spMk id="2" creationId="{E530B53E-260C-4AF3-8B68-07DF4CB87424}"/>
          </ac:spMkLst>
        </pc:spChg>
        <pc:spChg chg="mod">
          <ac:chgData name="Fleur Van Dijk" userId="8e36cdb2-9c6a-4e21-aa05-4b5a69e2f273" providerId="ADAL" clId="{4B1ADF8C-165D-4406-9B11-6271FA1F0EA3}" dt="2024-09-17T12:05:19.433" v="637" actId="20577"/>
          <ac:spMkLst>
            <pc:docMk/>
            <pc:sldMk cId="1432333857" sldId="273"/>
            <ac:spMk id="3" creationId="{8BFF3C8F-8AC1-4A74-A1E4-0B5B459A4142}"/>
          </ac:spMkLst>
        </pc:spChg>
        <pc:spChg chg="add mod">
          <ac:chgData name="Fleur Van Dijk" userId="8e36cdb2-9c6a-4e21-aa05-4b5a69e2f273" providerId="ADAL" clId="{4B1ADF8C-165D-4406-9B11-6271FA1F0EA3}" dt="2024-09-17T12:05:32.043" v="639" actId="1076"/>
          <ac:spMkLst>
            <pc:docMk/>
            <pc:sldMk cId="1432333857" sldId="273"/>
            <ac:spMk id="4" creationId="{176AFD08-E331-4D59-AE1A-A7CD91E06FAA}"/>
          </ac:spMkLst>
        </pc:spChg>
      </pc:sldChg>
      <pc:sldChg chg="addSp delSp modSp add">
        <pc:chgData name="Fleur Van Dijk" userId="8e36cdb2-9c6a-4e21-aa05-4b5a69e2f273" providerId="ADAL" clId="{4B1ADF8C-165D-4406-9B11-6271FA1F0EA3}" dt="2024-09-17T12:08:13.380" v="734" actId="14100"/>
        <pc:sldMkLst>
          <pc:docMk/>
          <pc:sldMk cId="605753560" sldId="274"/>
        </pc:sldMkLst>
        <pc:spChg chg="mod">
          <ac:chgData name="Fleur Van Dijk" userId="8e36cdb2-9c6a-4e21-aa05-4b5a69e2f273" providerId="ADAL" clId="{4B1ADF8C-165D-4406-9B11-6271FA1F0EA3}" dt="2024-09-17T12:06:16.964" v="655" actId="14100"/>
          <ac:spMkLst>
            <pc:docMk/>
            <pc:sldMk cId="605753560" sldId="274"/>
            <ac:spMk id="2" creationId="{D4B6358C-2BAC-4DA1-B950-EB3B6AEB33ED}"/>
          </ac:spMkLst>
        </pc:spChg>
        <pc:spChg chg="mod">
          <ac:chgData name="Fleur Van Dijk" userId="8e36cdb2-9c6a-4e21-aa05-4b5a69e2f273" providerId="ADAL" clId="{4B1ADF8C-165D-4406-9B11-6271FA1F0EA3}" dt="2024-09-17T12:07:31.916" v="728" actId="14100"/>
          <ac:spMkLst>
            <pc:docMk/>
            <pc:sldMk cId="605753560" sldId="274"/>
            <ac:spMk id="3" creationId="{D1529D36-45EF-478D-ACBB-55A45F3E4E43}"/>
          </ac:spMkLst>
        </pc:spChg>
        <pc:spChg chg="add del">
          <ac:chgData name="Fleur Van Dijk" userId="8e36cdb2-9c6a-4e21-aa05-4b5a69e2f273" providerId="ADAL" clId="{4B1ADF8C-165D-4406-9B11-6271FA1F0EA3}" dt="2024-09-17T12:06:53.834" v="710"/>
          <ac:spMkLst>
            <pc:docMk/>
            <pc:sldMk cId="605753560" sldId="274"/>
            <ac:spMk id="4" creationId="{40E54563-3B03-4D3C-BA06-8E3157C908DC}"/>
          </ac:spMkLst>
        </pc:spChg>
        <pc:spChg chg="add del mod">
          <ac:chgData name="Fleur Van Dijk" userId="8e36cdb2-9c6a-4e21-aa05-4b5a69e2f273" providerId="ADAL" clId="{4B1ADF8C-165D-4406-9B11-6271FA1F0EA3}" dt="2024-09-17T12:08:13.380" v="734" actId="14100"/>
          <ac:spMkLst>
            <pc:docMk/>
            <pc:sldMk cId="605753560" sldId="274"/>
            <ac:spMk id="5" creationId="{5BE460E1-1A8C-4223-8EA4-1A28A245D8ED}"/>
          </ac:spMkLst>
        </pc:spChg>
      </pc:sldChg>
      <pc:sldChg chg="addSp modSp add">
        <pc:chgData name="Fleur Van Dijk" userId="8e36cdb2-9c6a-4e21-aa05-4b5a69e2f273" providerId="ADAL" clId="{4B1ADF8C-165D-4406-9B11-6271FA1F0EA3}" dt="2024-09-17T12:09:03.035" v="779"/>
        <pc:sldMkLst>
          <pc:docMk/>
          <pc:sldMk cId="3906563194" sldId="275"/>
        </pc:sldMkLst>
        <pc:spChg chg="mod">
          <ac:chgData name="Fleur Van Dijk" userId="8e36cdb2-9c6a-4e21-aa05-4b5a69e2f273" providerId="ADAL" clId="{4B1ADF8C-165D-4406-9B11-6271FA1F0EA3}" dt="2024-09-17T12:08:35.705" v="743" actId="20577"/>
          <ac:spMkLst>
            <pc:docMk/>
            <pc:sldMk cId="3906563194" sldId="275"/>
            <ac:spMk id="2" creationId="{F427FB9F-D76D-46D3-B3BD-BF2E2DA52C84}"/>
          </ac:spMkLst>
        </pc:spChg>
        <pc:spChg chg="mod">
          <ac:chgData name="Fleur Van Dijk" userId="8e36cdb2-9c6a-4e21-aa05-4b5a69e2f273" providerId="ADAL" clId="{4B1ADF8C-165D-4406-9B11-6271FA1F0EA3}" dt="2024-09-17T12:08:53.225" v="778" actId="27636"/>
          <ac:spMkLst>
            <pc:docMk/>
            <pc:sldMk cId="3906563194" sldId="275"/>
            <ac:spMk id="3" creationId="{543732CC-8B3E-405F-948E-29A63DC51AD1}"/>
          </ac:spMkLst>
        </pc:spChg>
        <pc:spChg chg="add">
          <ac:chgData name="Fleur Van Dijk" userId="8e36cdb2-9c6a-4e21-aa05-4b5a69e2f273" providerId="ADAL" clId="{4B1ADF8C-165D-4406-9B11-6271FA1F0EA3}" dt="2024-09-17T12:09:03.035" v="779"/>
          <ac:spMkLst>
            <pc:docMk/>
            <pc:sldMk cId="3906563194" sldId="275"/>
            <ac:spMk id="4" creationId="{CD3C892E-6285-484E-8CB8-932A9DD8A409}"/>
          </ac:spMkLst>
        </pc:spChg>
      </pc:sldChg>
      <pc:sldChg chg="delSp modSp add">
        <pc:chgData name="Fleur Van Dijk" userId="8e36cdb2-9c6a-4e21-aa05-4b5a69e2f273" providerId="ADAL" clId="{4B1ADF8C-165D-4406-9B11-6271FA1F0EA3}" dt="2024-09-17T12:10:13.226" v="851" actId="122"/>
        <pc:sldMkLst>
          <pc:docMk/>
          <pc:sldMk cId="412019933" sldId="276"/>
        </pc:sldMkLst>
        <pc:spChg chg="mod">
          <ac:chgData name="Fleur Van Dijk" userId="8e36cdb2-9c6a-4e21-aa05-4b5a69e2f273" providerId="ADAL" clId="{4B1ADF8C-165D-4406-9B11-6271FA1F0EA3}" dt="2024-09-17T12:10:13.226" v="851" actId="122"/>
          <ac:spMkLst>
            <pc:docMk/>
            <pc:sldMk cId="412019933" sldId="276"/>
            <ac:spMk id="2" creationId="{83BDF590-5EB6-4A2E-B474-F6E00AC3289D}"/>
          </ac:spMkLst>
        </pc:spChg>
        <pc:spChg chg="del">
          <ac:chgData name="Fleur Van Dijk" userId="8e36cdb2-9c6a-4e21-aa05-4b5a69e2f273" providerId="ADAL" clId="{4B1ADF8C-165D-4406-9B11-6271FA1F0EA3}" dt="2024-09-17T12:09:58.096" v="848" actId="478"/>
          <ac:spMkLst>
            <pc:docMk/>
            <pc:sldMk cId="412019933" sldId="276"/>
            <ac:spMk id="3" creationId="{5680A492-910D-4438-ADB1-15F2384A6D30}"/>
          </ac:spMkLst>
        </pc:spChg>
      </pc:sldChg>
      <pc:sldChg chg="addSp modSp add">
        <pc:chgData name="Fleur Van Dijk" userId="8e36cdb2-9c6a-4e21-aa05-4b5a69e2f273" providerId="ADAL" clId="{4B1ADF8C-165D-4406-9B11-6271FA1F0EA3}" dt="2024-09-17T12:10:59.552" v="874" actId="1076"/>
        <pc:sldMkLst>
          <pc:docMk/>
          <pc:sldMk cId="90313333" sldId="277"/>
        </pc:sldMkLst>
        <pc:spChg chg="mod">
          <ac:chgData name="Fleur Van Dijk" userId="8e36cdb2-9c6a-4e21-aa05-4b5a69e2f273" providerId="ADAL" clId="{4B1ADF8C-165D-4406-9B11-6271FA1F0EA3}" dt="2024-09-17T12:10:45.386" v="868" actId="14100"/>
          <ac:spMkLst>
            <pc:docMk/>
            <pc:sldMk cId="90313333" sldId="277"/>
            <ac:spMk id="2" creationId="{0CE22EB7-7A8C-4BFC-8503-D01D601602DF}"/>
          </ac:spMkLst>
        </pc:spChg>
        <pc:spChg chg="mod">
          <ac:chgData name="Fleur Van Dijk" userId="8e36cdb2-9c6a-4e21-aa05-4b5a69e2f273" providerId="ADAL" clId="{4B1ADF8C-165D-4406-9B11-6271FA1F0EA3}" dt="2024-09-17T12:10:52.265" v="872" actId="27636"/>
          <ac:spMkLst>
            <pc:docMk/>
            <pc:sldMk cId="90313333" sldId="277"/>
            <ac:spMk id="3" creationId="{E7D55120-C1F5-45DD-8597-12B29C0E28BE}"/>
          </ac:spMkLst>
        </pc:spChg>
        <pc:grpChg chg="add mod">
          <ac:chgData name="Fleur Van Dijk" userId="8e36cdb2-9c6a-4e21-aa05-4b5a69e2f273" providerId="ADAL" clId="{4B1ADF8C-165D-4406-9B11-6271FA1F0EA3}" dt="2024-09-17T12:10:59.552" v="874" actId="1076"/>
          <ac:grpSpMkLst>
            <pc:docMk/>
            <pc:sldMk cId="90313333" sldId="277"/>
            <ac:grpSpMk id="4" creationId="{8C1E7F2B-5277-4212-8E30-F06171C57CE2}"/>
          </ac:grpSpMkLst>
        </pc:grpChg>
      </pc:sldChg>
      <pc:sldChg chg="addSp delSp modSp add">
        <pc:chgData name="Fleur Van Dijk" userId="8e36cdb2-9c6a-4e21-aa05-4b5a69e2f273" providerId="ADAL" clId="{4B1ADF8C-165D-4406-9B11-6271FA1F0EA3}" dt="2024-09-17T12:11:35.017" v="909" actId="20577"/>
        <pc:sldMkLst>
          <pc:docMk/>
          <pc:sldMk cId="4256375049" sldId="278"/>
        </pc:sldMkLst>
        <pc:spChg chg="mod">
          <ac:chgData name="Fleur Van Dijk" userId="8e36cdb2-9c6a-4e21-aa05-4b5a69e2f273" providerId="ADAL" clId="{4B1ADF8C-165D-4406-9B11-6271FA1F0EA3}" dt="2024-09-17T12:11:35.017" v="909" actId="20577"/>
          <ac:spMkLst>
            <pc:docMk/>
            <pc:sldMk cId="4256375049" sldId="278"/>
            <ac:spMk id="2" creationId="{181F3348-5C3D-48BF-9DCA-F0F6DB9F94AD}"/>
          </ac:spMkLst>
        </pc:spChg>
        <pc:spChg chg="del">
          <ac:chgData name="Fleur Van Dijk" userId="8e36cdb2-9c6a-4e21-aa05-4b5a69e2f273" providerId="ADAL" clId="{4B1ADF8C-165D-4406-9B11-6271FA1F0EA3}" dt="2024-09-17T12:11:30.147" v="907" actId="478"/>
          <ac:spMkLst>
            <pc:docMk/>
            <pc:sldMk cId="4256375049" sldId="278"/>
            <ac:spMk id="3" creationId="{59E7CE8A-C400-42AE-A61C-D505F7528501}"/>
          </ac:spMkLst>
        </pc:spChg>
        <pc:grpChg chg="add">
          <ac:chgData name="Fleur Van Dijk" userId="8e36cdb2-9c6a-4e21-aa05-4b5a69e2f273" providerId="ADAL" clId="{4B1ADF8C-165D-4406-9B11-6271FA1F0EA3}" dt="2024-09-17T12:11:19.077" v="876"/>
          <ac:grpSpMkLst>
            <pc:docMk/>
            <pc:sldMk cId="4256375049" sldId="278"/>
            <ac:grpSpMk id="4" creationId="{BBB7A233-A284-4A7B-9B08-6A1F6B427764}"/>
          </ac:grpSpMkLst>
        </pc:grpChg>
      </pc:sldChg>
      <pc:sldChg chg="addSp delSp modSp add">
        <pc:chgData name="Fleur Van Dijk" userId="8e36cdb2-9c6a-4e21-aa05-4b5a69e2f273" providerId="ADAL" clId="{4B1ADF8C-165D-4406-9B11-6271FA1F0EA3}" dt="2024-09-17T12:55:47.773" v="1769" actId="1076"/>
        <pc:sldMkLst>
          <pc:docMk/>
          <pc:sldMk cId="905770914" sldId="279"/>
        </pc:sldMkLst>
        <pc:spChg chg="del">
          <ac:chgData name="Fleur Van Dijk" userId="8e36cdb2-9c6a-4e21-aa05-4b5a69e2f273" providerId="ADAL" clId="{4B1ADF8C-165D-4406-9B11-6271FA1F0EA3}" dt="2024-09-17T12:12:25.527" v="927" actId="478"/>
          <ac:spMkLst>
            <pc:docMk/>
            <pc:sldMk cId="905770914" sldId="279"/>
            <ac:spMk id="2" creationId="{C36F7829-FAA4-4927-8848-7DB1068F019E}"/>
          </ac:spMkLst>
        </pc:spChg>
        <pc:spChg chg="mod">
          <ac:chgData name="Fleur Van Dijk" userId="8e36cdb2-9c6a-4e21-aa05-4b5a69e2f273" providerId="ADAL" clId="{4B1ADF8C-165D-4406-9B11-6271FA1F0EA3}" dt="2024-09-17T12:14:29.249" v="940" actId="1076"/>
          <ac:spMkLst>
            <pc:docMk/>
            <pc:sldMk cId="905770914" sldId="279"/>
            <ac:spMk id="3" creationId="{DCBB9CD6-21B9-48DC-A794-318A96918977}"/>
          </ac:spMkLst>
        </pc:spChg>
        <pc:spChg chg="add mod">
          <ac:chgData name="Fleur Van Dijk" userId="8e36cdb2-9c6a-4e21-aa05-4b5a69e2f273" providerId="ADAL" clId="{4B1ADF8C-165D-4406-9B11-6271FA1F0EA3}" dt="2024-09-17T12:14:21.159" v="939" actId="1076"/>
          <ac:spMkLst>
            <pc:docMk/>
            <pc:sldMk cId="905770914" sldId="279"/>
            <ac:spMk id="4" creationId="{5D90CD99-BA59-4624-8306-8DD840BCF6BE}"/>
          </ac:spMkLst>
        </pc:spChg>
        <pc:spChg chg="add mod">
          <ac:chgData name="Fleur Van Dijk" userId="8e36cdb2-9c6a-4e21-aa05-4b5a69e2f273" providerId="ADAL" clId="{4B1ADF8C-165D-4406-9B11-6271FA1F0EA3}" dt="2024-09-17T12:14:11.609" v="937" actId="1076"/>
          <ac:spMkLst>
            <pc:docMk/>
            <pc:sldMk cId="905770914" sldId="279"/>
            <ac:spMk id="5" creationId="{4BEB2137-3872-4EF2-A6CA-E1D4C307054E}"/>
          </ac:spMkLst>
        </pc:spChg>
        <pc:spChg chg="add mod">
          <ac:chgData name="Fleur Van Dijk" userId="8e36cdb2-9c6a-4e21-aa05-4b5a69e2f273" providerId="ADAL" clId="{4B1ADF8C-165D-4406-9B11-6271FA1F0EA3}" dt="2024-09-17T12:14:15.553" v="938" actId="1076"/>
          <ac:spMkLst>
            <pc:docMk/>
            <pc:sldMk cId="905770914" sldId="279"/>
            <ac:spMk id="6" creationId="{55597B78-87B4-4B74-8284-988CC4BF2FA6}"/>
          </ac:spMkLst>
        </pc:spChg>
        <pc:spChg chg="add mod">
          <ac:chgData name="Fleur Van Dijk" userId="8e36cdb2-9c6a-4e21-aa05-4b5a69e2f273" providerId="ADAL" clId="{4B1ADF8C-165D-4406-9B11-6271FA1F0EA3}" dt="2024-09-17T12:14:08.819" v="936" actId="1076"/>
          <ac:spMkLst>
            <pc:docMk/>
            <pc:sldMk cId="905770914" sldId="279"/>
            <ac:spMk id="7" creationId="{445F7B8C-3595-41D9-85AD-F7059A9E4C53}"/>
          </ac:spMkLst>
        </pc:spChg>
        <pc:spChg chg="add mod">
          <ac:chgData name="Fleur Van Dijk" userId="8e36cdb2-9c6a-4e21-aa05-4b5a69e2f273" providerId="ADAL" clId="{4B1ADF8C-165D-4406-9B11-6271FA1F0EA3}" dt="2024-09-17T12:14:03.639" v="935" actId="1076"/>
          <ac:spMkLst>
            <pc:docMk/>
            <pc:sldMk cId="905770914" sldId="279"/>
            <ac:spMk id="8" creationId="{E028542E-D0B8-4A39-8F73-124E4321E195}"/>
          </ac:spMkLst>
        </pc:spChg>
        <pc:spChg chg="add mod">
          <ac:chgData name="Fleur Van Dijk" userId="8e36cdb2-9c6a-4e21-aa05-4b5a69e2f273" providerId="ADAL" clId="{4B1ADF8C-165D-4406-9B11-6271FA1F0EA3}" dt="2024-09-17T12:14:01.458" v="934" actId="1076"/>
          <ac:spMkLst>
            <pc:docMk/>
            <pc:sldMk cId="905770914" sldId="279"/>
            <ac:spMk id="9" creationId="{806B6990-96A0-415E-863A-8C04935294EB}"/>
          </ac:spMkLst>
        </pc:spChg>
        <pc:spChg chg="add mod">
          <ac:chgData name="Fleur Van Dijk" userId="8e36cdb2-9c6a-4e21-aa05-4b5a69e2f273" providerId="ADAL" clId="{4B1ADF8C-165D-4406-9B11-6271FA1F0EA3}" dt="2024-09-17T12:13:57.736" v="933" actId="1076"/>
          <ac:spMkLst>
            <pc:docMk/>
            <pc:sldMk cId="905770914" sldId="279"/>
            <ac:spMk id="10" creationId="{23E1C0CB-D648-4C67-B9D1-52D090123C2C}"/>
          </ac:spMkLst>
        </pc:spChg>
        <pc:spChg chg="add mod">
          <ac:chgData name="Fleur Van Dijk" userId="8e36cdb2-9c6a-4e21-aa05-4b5a69e2f273" providerId="ADAL" clId="{4B1ADF8C-165D-4406-9B11-6271FA1F0EA3}" dt="2024-09-17T12:13:50.200" v="932" actId="1076"/>
          <ac:spMkLst>
            <pc:docMk/>
            <pc:sldMk cId="905770914" sldId="279"/>
            <ac:spMk id="11" creationId="{B19DE597-BF1C-4058-8E0B-80BFEC011935}"/>
          </ac:spMkLst>
        </pc:spChg>
        <pc:spChg chg="add mod">
          <ac:chgData name="Fleur Van Dijk" userId="8e36cdb2-9c6a-4e21-aa05-4b5a69e2f273" providerId="ADAL" clId="{4B1ADF8C-165D-4406-9B11-6271FA1F0EA3}" dt="2024-09-17T12:55:47.773" v="1769" actId="1076"/>
          <ac:spMkLst>
            <pc:docMk/>
            <pc:sldMk cId="905770914" sldId="279"/>
            <ac:spMk id="12" creationId="{39028332-A70E-40C6-97E9-B93521A78C1F}"/>
          </ac:spMkLst>
        </pc:spChg>
        <pc:spChg chg="add mod">
          <ac:chgData name="Fleur Van Dijk" userId="8e36cdb2-9c6a-4e21-aa05-4b5a69e2f273" providerId="ADAL" clId="{4B1ADF8C-165D-4406-9B11-6271FA1F0EA3}" dt="2024-09-17T12:55:47.773" v="1769" actId="1076"/>
          <ac:spMkLst>
            <pc:docMk/>
            <pc:sldMk cId="905770914" sldId="279"/>
            <ac:spMk id="13" creationId="{9E449761-2365-4739-80B6-CF7FB1D95727}"/>
          </ac:spMkLst>
        </pc:spChg>
        <pc:spChg chg="add mod">
          <ac:chgData name="Fleur Van Dijk" userId="8e36cdb2-9c6a-4e21-aa05-4b5a69e2f273" providerId="ADAL" clId="{4B1ADF8C-165D-4406-9B11-6271FA1F0EA3}" dt="2024-09-17T12:55:47.773" v="1769" actId="1076"/>
          <ac:spMkLst>
            <pc:docMk/>
            <pc:sldMk cId="905770914" sldId="279"/>
            <ac:spMk id="14" creationId="{EA2E4917-D910-448E-B35A-0254F9C50AF3}"/>
          </ac:spMkLst>
        </pc:spChg>
        <pc:spChg chg="add mod">
          <ac:chgData name="Fleur Van Dijk" userId="8e36cdb2-9c6a-4e21-aa05-4b5a69e2f273" providerId="ADAL" clId="{4B1ADF8C-165D-4406-9B11-6271FA1F0EA3}" dt="2024-09-17T12:55:47.773" v="1769" actId="1076"/>
          <ac:spMkLst>
            <pc:docMk/>
            <pc:sldMk cId="905770914" sldId="279"/>
            <ac:spMk id="15" creationId="{D8229B7E-CECD-4D10-BC7A-BB854A2809C1}"/>
          </ac:spMkLst>
        </pc:spChg>
        <pc:spChg chg="add mod">
          <ac:chgData name="Fleur Van Dijk" userId="8e36cdb2-9c6a-4e21-aa05-4b5a69e2f273" providerId="ADAL" clId="{4B1ADF8C-165D-4406-9B11-6271FA1F0EA3}" dt="2024-09-17T12:55:47.773" v="1769" actId="1076"/>
          <ac:spMkLst>
            <pc:docMk/>
            <pc:sldMk cId="905770914" sldId="279"/>
            <ac:spMk id="16" creationId="{43FC1757-61DA-4ADE-A7A6-9438A288CB43}"/>
          </ac:spMkLst>
        </pc:spChg>
      </pc:sldChg>
      <pc:sldChg chg="delSp modSp add ord">
        <pc:chgData name="Fleur Van Dijk" userId="8e36cdb2-9c6a-4e21-aa05-4b5a69e2f273" providerId="ADAL" clId="{4B1ADF8C-165D-4406-9B11-6271FA1F0EA3}" dt="2024-09-17T12:15:46.340" v="995" actId="1076"/>
        <pc:sldMkLst>
          <pc:docMk/>
          <pc:sldMk cId="102317734" sldId="280"/>
        </pc:sldMkLst>
        <pc:spChg chg="mod">
          <ac:chgData name="Fleur Van Dijk" userId="8e36cdb2-9c6a-4e21-aa05-4b5a69e2f273" providerId="ADAL" clId="{4B1ADF8C-165D-4406-9B11-6271FA1F0EA3}" dt="2024-09-17T12:15:46.340" v="995" actId="1076"/>
          <ac:spMkLst>
            <pc:docMk/>
            <pc:sldMk cId="102317734" sldId="280"/>
            <ac:spMk id="2" creationId="{8720AC3C-8641-4E62-AA09-C3B79B9677AF}"/>
          </ac:spMkLst>
        </pc:spChg>
        <pc:spChg chg="del">
          <ac:chgData name="Fleur Van Dijk" userId="8e36cdb2-9c6a-4e21-aa05-4b5a69e2f273" providerId="ADAL" clId="{4B1ADF8C-165D-4406-9B11-6271FA1F0EA3}" dt="2024-09-17T12:15:42.090" v="994" actId="478"/>
          <ac:spMkLst>
            <pc:docMk/>
            <pc:sldMk cId="102317734" sldId="280"/>
            <ac:spMk id="3" creationId="{D221D901-4A80-4025-8228-4647FE5F1018}"/>
          </ac:spMkLst>
        </pc:spChg>
      </pc:sldChg>
      <pc:sldChg chg="addSp modSp add">
        <pc:chgData name="Fleur Van Dijk" userId="8e36cdb2-9c6a-4e21-aa05-4b5a69e2f273" providerId="ADAL" clId="{4B1ADF8C-165D-4406-9B11-6271FA1F0EA3}" dt="2024-09-17T12:15:22.219" v="964"/>
        <pc:sldMkLst>
          <pc:docMk/>
          <pc:sldMk cId="3287110494" sldId="281"/>
        </pc:sldMkLst>
        <pc:spChg chg="mod">
          <ac:chgData name="Fleur Van Dijk" userId="8e36cdb2-9c6a-4e21-aa05-4b5a69e2f273" providerId="ADAL" clId="{4B1ADF8C-165D-4406-9B11-6271FA1F0EA3}" dt="2024-09-17T12:15:11.379" v="963" actId="20577"/>
          <ac:spMkLst>
            <pc:docMk/>
            <pc:sldMk cId="3287110494" sldId="281"/>
            <ac:spMk id="2" creationId="{1C6771F1-AAF6-4459-8D50-13FD7EFAE95B}"/>
          </ac:spMkLst>
        </pc:spChg>
        <pc:spChg chg="mod">
          <ac:chgData name="Fleur Van Dijk" userId="8e36cdb2-9c6a-4e21-aa05-4b5a69e2f273" providerId="ADAL" clId="{4B1ADF8C-165D-4406-9B11-6271FA1F0EA3}" dt="2024-09-17T12:15:06.825" v="944" actId="20577"/>
          <ac:spMkLst>
            <pc:docMk/>
            <pc:sldMk cId="3287110494" sldId="281"/>
            <ac:spMk id="3" creationId="{E9D71372-DE27-437C-B89C-814C50E3E1B2}"/>
          </ac:spMkLst>
        </pc:spChg>
        <pc:spChg chg="add">
          <ac:chgData name="Fleur Van Dijk" userId="8e36cdb2-9c6a-4e21-aa05-4b5a69e2f273" providerId="ADAL" clId="{4B1ADF8C-165D-4406-9B11-6271FA1F0EA3}" dt="2024-09-17T12:15:22.219" v="964"/>
          <ac:spMkLst>
            <pc:docMk/>
            <pc:sldMk cId="3287110494" sldId="281"/>
            <ac:spMk id="4" creationId="{118E94B1-2C1A-4C1C-8988-3817E67C345D}"/>
          </ac:spMkLst>
        </pc:spChg>
      </pc:sldChg>
      <pc:sldChg chg="addSp add">
        <pc:chgData name="Fleur Van Dijk" userId="8e36cdb2-9c6a-4e21-aa05-4b5a69e2f273" providerId="ADAL" clId="{4B1ADF8C-165D-4406-9B11-6271FA1F0EA3}" dt="2024-09-17T12:16:04.620" v="997"/>
        <pc:sldMkLst>
          <pc:docMk/>
          <pc:sldMk cId="1025265564" sldId="282"/>
        </pc:sldMkLst>
        <pc:spChg chg="add">
          <ac:chgData name="Fleur Van Dijk" userId="8e36cdb2-9c6a-4e21-aa05-4b5a69e2f273" providerId="ADAL" clId="{4B1ADF8C-165D-4406-9B11-6271FA1F0EA3}" dt="2024-09-17T12:16:04.620" v="997"/>
          <ac:spMkLst>
            <pc:docMk/>
            <pc:sldMk cId="1025265564" sldId="282"/>
            <ac:spMk id="4" creationId="{88AEA0B1-F88A-41BF-871B-B10E7986D177}"/>
          </ac:spMkLst>
        </pc:spChg>
      </pc:sldChg>
      <pc:sldChg chg="addSp delSp modSp add">
        <pc:chgData name="Fleur Van Dijk" userId="8e36cdb2-9c6a-4e21-aa05-4b5a69e2f273" providerId="ADAL" clId="{4B1ADF8C-165D-4406-9B11-6271FA1F0EA3}" dt="2024-09-17T12:19:05.422" v="1075" actId="1076"/>
        <pc:sldMkLst>
          <pc:docMk/>
          <pc:sldMk cId="4107071784" sldId="283"/>
        </pc:sldMkLst>
        <pc:spChg chg="mod">
          <ac:chgData name="Fleur Van Dijk" userId="8e36cdb2-9c6a-4e21-aa05-4b5a69e2f273" providerId="ADAL" clId="{4B1ADF8C-165D-4406-9B11-6271FA1F0EA3}" dt="2024-09-17T12:17:07.071" v="1045" actId="1076"/>
          <ac:spMkLst>
            <pc:docMk/>
            <pc:sldMk cId="4107071784" sldId="283"/>
            <ac:spMk id="2" creationId="{1C63F5AB-D47D-4EF1-BB75-26DE080A02D9}"/>
          </ac:spMkLst>
        </pc:spChg>
        <pc:spChg chg="mod">
          <ac:chgData name="Fleur Van Dijk" userId="8e36cdb2-9c6a-4e21-aa05-4b5a69e2f273" providerId="ADAL" clId="{4B1ADF8C-165D-4406-9B11-6271FA1F0EA3}" dt="2024-09-17T12:18:58.042" v="1074" actId="1076"/>
          <ac:spMkLst>
            <pc:docMk/>
            <pc:sldMk cId="4107071784" sldId="283"/>
            <ac:spMk id="3" creationId="{66008F6C-C8DF-4960-A4FB-3994631D0FD6}"/>
          </ac:spMkLst>
        </pc:spChg>
        <pc:spChg chg="add del">
          <ac:chgData name="Fleur Van Dijk" userId="8e36cdb2-9c6a-4e21-aa05-4b5a69e2f273" providerId="ADAL" clId="{4B1ADF8C-165D-4406-9B11-6271FA1F0EA3}" dt="2024-09-17T12:17:44.579" v="1058"/>
          <ac:spMkLst>
            <pc:docMk/>
            <pc:sldMk cId="4107071784" sldId="283"/>
            <ac:spMk id="4" creationId="{707F9EC6-DF30-43D7-AD60-B5377B3B0379}"/>
          </ac:spMkLst>
        </pc:spChg>
        <pc:spChg chg="add mod">
          <ac:chgData name="Fleur Van Dijk" userId="8e36cdb2-9c6a-4e21-aa05-4b5a69e2f273" providerId="ADAL" clId="{4B1ADF8C-165D-4406-9B11-6271FA1F0EA3}" dt="2024-09-17T12:19:05.422" v="1075" actId="1076"/>
          <ac:spMkLst>
            <pc:docMk/>
            <pc:sldMk cId="4107071784" sldId="283"/>
            <ac:spMk id="9" creationId="{84BCCF19-9D43-4E42-BD68-E6A6B6249B20}"/>
          </ac:spMkLst>
        </pc:spChg>
        <pc:grpChg chg="add mod">
          <ac:chgData name="Fleur Van Dijk" userId="8e36cdb2-9c6a-4e21-aa05-4b5a69e2f273" providerId="ADAL" clId="{4B1ADF8C-165D-4406-9B11-6271FA1F0EA3}" dt="2024-09-17T12:19:05.422" v="1075" actId="1076"/>
          <ac:grpSpMkLst>
            <pc:docMk/>
            <pc:sldMk cId="4107071784" sldId="283"/>
            <ac:grpSpMk id="5" creationId="{381A8830-91C0-4B48-973F-72F24091D08B}"/>
          </ac:grpSpMkLst>
        </pc:grpChg>
        <pc:grpChg chg="add mod">
          <ac:chgData name="Fleur Van Dijk" userId="8e36cdb2-9c6a-4e21-aa05-4b5a69e2f273" providerId="ADAL" clId="{4B1ADF8C-165D-4406-9B11-6271FA1F0EA3}" dt="2024-09-17T12:19:05.422" v="1075" actId="1076"/>
          <ac:grpSpMkLst>
            <pc:docMk/>
            <pc:sldMk cId="4107071784" sldId="283"/>
            <ac:grpSpMk id="7" creationId="{74425DEE-DDB2-48C1-A060-8B2E6BEDBE34}"/>
          </ac:grpSpMkLst>
        </pc:grpChg>
      </pc:sldChg>
      <pc:sldChg chg="addSp delSp modSp add">
        <pc:chgData name="Fleur Van Dijk" userId="8e36cdb2-9c6a-4e21-aa05-4b5a69e2f273" providerId="ADAL" clId="{4B1ADF8C-165D-4406-9B11-6271FA1F0EA3}" dt="2024-09-17T12:23:03.868" v="1142" actId="1076"/>
        <pc:sldMkLst>
          <pc:docMk/>
          <pc:sldMk cId="1054096797" sldId="284"/>
        </pc:sldMkLst>
        <pc:spChg chg="mod">
          <ac:chgData name="Fleur Van Dijk" userId="8e36cdb2-9c6a-4e21-aa05-4b5a69e2f273" providerId="ADAL" clId="{4B1ADF8C-165D-4406-9B11-6271FA1F0EA3}" dt="2024-09-17T12:22:26.256" v="1137" actId="1076"/>
          <ac:spMkLst>
            <pc:docMk/>
            <pc:sldMk cId="1054096797" sldId="284"/>
            <ac:spMk id="2" creationId="{E3786F98-53D0-4747-A6E7-772A65BA6566}"/>
          </ac:spMkLst>
        </pc:spChg>
        <pc:spChg chg="mod">
          <ac:chgData name="Fleur Van Dijk" userId="8e36cdb2-9c6a-4e21-aa05-4b5a69e2f273" providerId="ADAL" clId="{4B1ADF8C-165D-4406-9B11-6271FA1F0EA3}" dt="2024-09-17T12:22:52.854" v="1140" actId="1076"/>
          <ac:spMkLst>
            <pc:docMk/>
            <pc:sldMk cId="1054096797" sldId="284"/>
            <ac:spMk id="3" creationId="{36A8A32E-A1A8-4E16-BA44-94F48669EB5E}"/>
          </ac:spMkLst>
        </pc:spChg>
        <pc:spChg chg="add del mod">
          <ac:chgData name="Fleur Van Dijk" userId="8e36cdb2-9c6a-4e21-aa05-4b5a69e2f273" providerId="ADAL" clId="{4B1ADF8C-165D-4406-9B11-6271FA1F0EA3}" dt="2024-09-17T12:22:59.764" v="1141" actId="1076"/>
          <ac:spMkLst>
            <pc:docMk/>
            <pc:sldMk cId="1054096797" sldId="284"/>
            <ac:spMk id="8" creationId="{57B15942-69A2-4EA0-B654-46CC1D229EDE}"/>
          </ac:spMkLst>
        </pc:spChg>
        <pc:grpChg chg="add mod">
          <ac:chgData name="Fleur Van Dijk" userId="8e36cdb2-9c6a-4e21-aa05-4b5a69e2f273" providerId="ADAL" clId="{4B1ADF8C-165D-4406-9B11-6271FA1F0EA3}" dt="2024-09-17T12:23:03.868" v="1142" actId="1076"/>
          <ac:grpSpMkLst>
            <pc:docMk/>
            <pc:sldMk cId="1054096797" sldId="284"/>
            <ac:grpSpMk id="4" creationId="{33D2DEE2-0314-4087-BDA1-B3AE21E1B05C}"/>
          </ac:grpSpMkLst>
        </pc:grpChg>
        <pc:grpChg chg="add del mod">
          <ac:chgData name="Fleur Van Dijk" userId="8e36cdb2-9c6a-4e21-aa05-4b5a69e2f273" providerId="ADAL" clId="{4B1ADF8C-165D-4406-9B11-6271FA1F0EA3}" dt="2024-09-17T12:22:59.764" v="1141" actId="1076"/>
          <ac:grpSpMkLst>
            <pc:docMk/>
            <pc:sldMk cId="1054096797" sldId="284"/>
            <ac:grpSpMk id="6" creationId="{8F6E216A-7443-4114-A791-F687AE0F5273}"/>
          </ac:grpSpMkLst>
        </pc:grpChg>
      </pc:sldChg>
      <pc:sldChg chg="addSp delSp modSp add">
        <pc:chgData name="Fleur Van Dijk" userId="8e36cdb2-9c6a-4e21-aa05-4b5a69e2f273" providerId="ADAL" clId="{4B1ADF8C-165D-4406-9B11-6271FA1F0EA3}" dt="2024-09-17T12:27:04.713" v="1235" actId="1076"/>
        <pc:sldMkLst>
          <pc:docMk/>
          <pc:sldMk cId="196009098" sldId="285"/>
        </pc:sldMkLst>
        <pc:spChg chg="mod">
          <ac:chgData name="Fleur Van Dijk" userId="8e36cdb2-9c6a-4e21-aa05-4b5a69e2f273" providerId="ADAL" clId="{4B1ADF8C-165D-4406-9B11-6271FA1F0EA3}" dt="2024-09-17T12:23:46.985" v="1174" actId="1076"/>
          <ac:spMkLst>
            <pc:docMk/>
            <pc:sldMk cId="196009098" sldId="285"/>
            <ac:spMk id="2" creationId="{8D786A42-EE68-4872-BD1B-3D0E31C6FEBF}"/>
          </ac:spMkLst>
        </pc:spChg>
        <pc:spChg chg="mod">
          <ac:chgData name="Fleur Van Dijk" userId="8e36cdb2-9c6a-4e21-aa05-4b5a69e2f273" providerId="ADAL" clId="{4B1ADF8C-165D-4406-9B11-6271FA1F0EA3}" dt="2024-09-17T12:26:59.521" v="1234" actId="1076"/>
          <ac:spMkLst>
            <pc:docMk/>
            <pc:sldMk cId="196009098" sldId="285"/>
            <ac:spMk id="3" creationId="{6645D664-13AE-469D-BD0F-EE4A00D9F72B}"/>
          </ac:spMkLst>
        </pc:spChg>
        <pc:spChg chg="add del mod">
          <ac:chgData name="Fleur Van Dijk" userId="8e36cdb2-9c6a-4e21-aa05-4b5a69e2f273" providerId="ADAL" clId="{4B1ADF8C-165D-4406-9B11-6271FA1F0EA3}" dt="2024-09-17T12:24:32.724" v="1178"/>
          <ac:spMkLst>
            <pc:docMk/>
            <pc:sldMk cId="196009098" sldId="285"/>
            <ac:spMk id="8" creationId="{0C16816C-46EF-49A1-A95C-AD9706A9B205}"/>
          </ac:spMkLst>
        </pc:spChg>
        <pc:spChg chg="add mod">
          <ac:chgData name="Fleur Van Dijk" userId="8e36cdb2-9c6a-4e21-aa05-4b5a69e2f273" providerId="ADAL" clId="{4B1ADF8C-165D-4406-9B11-6271FA1F0EA3}" dt="2024-09-17T12:26:23.681" v="1221" actId="1076"/>
          <ac:spMkLst>
            <pc:docMk/>
            <pc:sldMk cId="196009098" sldId="285"/>
            <ac:spMk id="13" creationId="{CDE548C2-0E14-4E2E-A1C3-2C2CDE2326E9}"/>
          </ac:spMkLst>
        </pc:spChg>
        <pc:grpChg chg="add del mod">
          <ac:chgData name="Fleur Van Dijk" userId="8e36cdb2-9c6a-4e21-aa05-4b5a69e2f273" providerId="ADAL" clId="{4B1ADF8C-165D-4406-9B11-6271FA1F0EA3}" dt="2024-09-17T12:24:32.724" v="1178"/>
          <ac:grpSpMkLst>
            <pc:docMk/>
            <pc:sldMk cId="196009098" sldId="285"/>
            <ac:grpSpMk id="4" creationId="{E16F12AC-3EDB-440E-8547-BC23AFD590AE}"/>
          </ac:grpSpMkLst>
        </pc:grpChg>
        <pc:grpChg chg="add del mod">
          <ac:chgData name="Fleur Van Dijk" userId="8e36cdb2-9c6a-4e21-aa05-4b5a69e2f273" providerId="ADAL" clId="{4B1ADF8C-165D-4406-9B11-6271FA1F0EA3}" dt="2024-09-17T12:24:32.724" v="1178"/>
          <ac:grpSpMkLst>
            <pc:docMk/>
            <pc:sldMk cId="196009098" sldId="285"/>
            <ac:grpSpMk id="6" creationId="{17FACCFF-AE1D-45D2-A08E-DEC159EE82EC}"/>
          </ac:grpSpMkLst>
        </pc:grpChg>
        <pc:grpChg chg="add del">
          <ac:chgData name="Fleur Van Dijk" userId="8e36cdb2-9c6a-4e21-aa05-4b5a69e2f273" providerId="ADAL" clId="{4B1ADF8C-165D-4406-9B11-6271FA1F0EA3}" dt="2024-09-17T12:24:50.038" v="1181" actId="478"/>
          <ac:grpSpMkLst>
            <pc:docMk/>
            <pc:sldMk cId="196009098" sldId="285"/>
            <ac:grpSpMk id="9" creationId="{F05F383F-3809-4EF9-BD0F-6F367F9DAF50}"/>
          </ac:grpSpMkLst>
        </pc:grpChg>
        <pc:grpChg chg="add">
          <ac:chgData name="Fleur Van Dijk" userId="8e36cdb2-9c6a-4e21-aa05-4b5a69e2f273" providerId="ADAL" clId="{4B1ADF8C-165D-4406-9B11-6271FA1F0EA3}" dt="2024-09-17T12:24:42.542" v="1179"/>
          <ac:grpSpMkLst>
            <pc:docMk/>
            <pc:sldMk cId="196009098" sldId="285"/>
            <ac:grpSpMk id="11" creationId="{7C5DA336-B8E3-4DFA-A69B-D9D7EA0A5B1F}"/>
          </ac:grpSpMkLst>
        </pc:grpChg>
        <pc:grpChg chg="add mod">
          <ac:chgData name="Fleur Van Dijk" userId="8e36cdb2-9c6a-4e21-aa05-4b5a69e2f273" providerId="ADAL" clId="{4B1ADF8C-165D-4406-9B11-6271FA1F0EA3}" dt="2024-09-17T12:27:04.713" v="1235" actId="1076"/>
          <ac:grpSpMkLst>
            <pc:docMk/>
            <pc:sldMk cId="196009098" sldId="285"/>
            <ac:grpSpMk id="14" creationId="{2479D889-152E-4719-BBCD-87502AC8BE00}"/>
          </ac:grpSpMkLst>
        </pc:grpChg>
      </pc:sldChg>
      <pc:sldChg chg="addSp delSp modSp add">
        <pc:chgData name="Fleur Van Dijk" userId="8e36cdb2-9c6a-4e21-aa05-4b5a69e2f273" providerId="ADAL" clId="{4B1ADF8C-165D-4406-9B11-6271FA1F0EA3}" dt="2024-09-17T12:40:34.746" v="1357" actId="1076"/>
        <pc:sldMkLst>
          <pc:docMk/>
          <pc:sldMk cId="3839668603" sldId="286"/>
        </pc:sldMkLst>
        <pc:spChg chg="mod">
          <ac:chgData name="Fleur Van Dijk" userId="8e36cdb2-9c6a-4e21-aa05-4b5a69e2f273" providerId="ADAL" clId="{4B1ADF8C-165D-4406-9B11-6271FA1F0EA3}" dt="2024-09-17T12:27:28.968" v="1240" actId="1076"/>
          <ac:spMkLst>
            <pc:docMk/>
            <pc:sldMk cId="3839668603" sldId="286"/>
            <ac:spMk id="2" creationId="{EF049D92-4FEE-49A8-BCF8-7D884FC7200A}"/>
          </ac:spMkLst>
        </pc:spChg>
        <pc:spChg chg="mod">
          <ac:chgData name="Fleur Van Dijk" userId="8e36cdb2-9c6a-4e21-aa05-4b5a69e2f273" providerId="ADAL" clId="{4B1ADF8C-165D-4406-9B11-6271FA1F0EA3}" dt="2024-09-17T12:40:34.746" v="1357" actId="1076"/>
          <ac:spMkLst>
            <pc:docMk/>
            <pc:sldMk cId="3839668603" sldId="286"/>
            <ac:spMk id="3" creationId="{BD0CC809-41D9-4551-A8ED-1AFADEC29D20}"/>
          </ac:spMkLst>
        </pc:spChg>
        <pc:spChg chg="add mod">
          <ac:chgData name="Fleur Van Dijk" userId="8e36cdb2-9c6a-4e21-aa05-4b5a69e2f273" providerId="ADAL" clId="{4B1ADF8C-165D-4406-9B11-6271FA1F0EA3}" dt="2024-09-17T12:28:16.011" v="1271" actId="20577"/>
          <ac:spMkLst>
            <pc:docMk/>
            <pc:sldMk cId="3839668603" sldId="286"/>
            <ac:spMk id="6" creationId="{E5A47B21-D93B-4D2E-9A05-C7F88087979C}"/>
          </ac:spMkLst>
        </pc:spChg>
        <pc:spChg chg="mod">
          <ac:chgData name="Fleur Van Dijk" userId="8e36cdb2-9c6a-4e21-aa05-4b5a69e2f273" providerId="ADAL" clId="{4B1ADF8C-165D-4406-9B11-6271FA1F0EA3}" dt="2024-09-17T12:27:57.746" v="1247"/>
          <ac:spMkLst>
            <pc:docMk/>
            <pc:sldMk cId="3839668603" sldId="286"/>
            <ac:spMk id="10" creationId="{F1A577B1-5A81-47FB-A956-6E46522DAFF3}"/>
          </ac:spMkLst>
        </pc:spChg>
        <pc:grpChg chg="add">
          <ac:chgData name="Fleur Van Dijk" userId="8e36cdb2-9c6a-4e21-aa05-4b5a69e2f273" providerId="ADAL" clId="{4B1ADF8C-165D-4406-9B11-6271FA1F0EA3}" dt="2024-09-17T12:27:40.067" v="1242"/>
          <ac:grpSpMkLst>
            <pc:docMk/>
            <pc:sldMk cId="3839668603" sldId="286"/>
            <ac:grpSpMk id="4" creationId="{C113DC85-B843-4180-A57F-2E5C3DE7F161}"/>
          </ac:grpSpMkLst>
        </pc:grpChg>
        <pc:grpChg chg="add del">
          <ac:chgData name="Fleur Van Dijk" userId="8e36cdb2-9c6a-4e21-aa05-4b5a69e2f273" providerId="ADAL" clId="{4B1ADF8C-165D-4406-9B11-6271FA1F0EA3}" dt="2024-09-17T12:27:42.911" v="1243" actId="478"/>
          <ac:grpSpMkLst>
            <pc:docMk/>
            <pc:sldMk cId="3839668603" sldId="286"/>
            <ac:grpSpMk id="7" creationId="{23B9E794-B41C-4A01-A007-50AB1F0C34FB}"/>
          </ac:grpSpMkLst>
        </pc:grpChg>
        <pc:grpChg chg="add mod">
          <ac:chgData name="Fleur Van Dijk" userId="8e36cdb2-9c6a-4e21-aa05-4b5a69e2f273" providerId="ADAL" clId="{4B1ADF8C-165D-4406-9B11-6271FA1F0EA3}" dt="2024-09-17T12:28:09.139" v="1249" actId="1076"/>
          <ac:grpSpMkLst>
            <pc:docMk/>
            <pc:sldMk cId="3839668603" sldId="286"/>
            <ac:grpSpMk id="9" creationId="{6E8D5FF1-4636-40A3-A702-D8B90633329E}"/>
          </ac:grpSpMkLst>
        </pc:grpChg>
      </pc:sldChg>
      <pc:sldChg chg="addSp delSp modSp add">
        <pc:chgData name="Fleur Van Dijk" userId="8e36cdb2-9c6a-4e21-aa05-4b5a69e2f273" providerId="ADAL" clId="{4B1ADF8C-165D-4406-9B11-6271FA1F0EA3}" dt="2024-09-17T12:44:34.309" v="1445" actId="1076"/>
        <pc:sldMkLst>
          <pc:docMk/>
          <pc:sldMk cId="1650649265" sldId="287"/>
        </pc:sldMkLst>
        <pc:spChg chg="mod">
          <ac:chgData name="Fleur Van Dijk" userId="8e36cdb2-9c6a-4e21-aa05-4b5a69e2f273" providerId="ADAL" clId="{4B1ADF8C-165D-4406-9B11-6271FA1F0EA3}" dt="2024-09-17T12:38:19.576" v="1310" actId="14100"/>
          <ac:spMkLst>
            <pc:docMk/>
            <pc:sldMk cId="1650649265" sldId="287"/>
            <ac:spMk id="2" creationId="{8A8EF0E1-A4AC-4B78-99B7-0173BF4A0666}"/>
          </ac:spMkLst>
        </pc:spChg>
        <pc:spChg chg="mod">
          <ac:chgData name="Fleur Van Dijk" userId="8e36cdb2-9c6a-4e21-aa05-4b5a69e2f273" providerId="ADAL" clId="{4B1ADF8C-165D-4406-9B11-6271FA1F0EA3}" dt="2024-09-17T12:41:07.728" v="1367" actId="12"/>
          <ac:spMkLst>
            <pc:docMk/>
            <pc:sldMk cId="1650649265" sldId="287"/>
            <ac:spMk id="3" creationId="{8F0C7EAA-3AD4-4992-A98E-7DA28C19BCD1}"/>
          </ac:spMkLst>
        </pc:spChg>
        <pc:spChg chg="mod">
          <ac:chgData name="Fleur Van Dijk" userId="8e36cdb2-9c6a-4e21-aa05-4b5a69e2f273" providerId="ADAL" clId="{4B1ADF8C-165D-4406-9B11-6271FA1F0EA3}" dt="2024-09-17T12:39:25.503" v="1347" actId="1076"/>
          <ac:spMkLst>
            <pc:docMk/>
            <pc:sldMk cId="1650649265" sldId="287"/>
            <ac:spMk id="5" creationId="{9AE34CD5-E03A-474A-838B-59DDB5A71078}"/>
          </ac:spMkLst>
        </pc:spChg>
        <pc:spChg chg="add mod">
          <ac:chgData name="Fleur Van Dijk" userId="8e36cdb2-9c6a-4e21-aa05-4b5a69e2f273" providerId="ADAL" clId="{4B1ADF8C-165D-4406-9B11-6271FA1F0EA3}" dt="2024-09-17T12:41:34.835" v="1372" actId="1076"/>
          <ac:spMkLst>
            <pc:docMk/>
            <pc:sldMk cId="1650649265" sldId="287"/>
            <ac:spMk id="6" creationId="{96426AFB-15FC-44F2-A046-2FC11BDBF7FC}"/>
          </ac:spMkLst>
        </pc:spChg>
        <pc:spChg chg="mod modCrop">
          <ac:chgData name="Fleur Van Dijk" userId="8e36cdb2-9c6a-4e21-aa05-4b5a69e2f273" providerId="ADAL" clId="{4B1ADF8C-165D-4406-9B11-6271FA1F0EA3}" dt="2024-09-17T12:39:02.738" v="1320" actId="732"/>
          <ac:spMkLst>
            <pc:docMk/>
            <pc:sldMk cId="1650649265" sldId="287"/>
            <ac:spMk id="8" creationId="{AAFAE606-7406-4F73-A690-44E7213FB455}"/>
          </ac:spMkLst>
        </pc:spChg>
        <pc:grpChg chg="add mod ord">
          <ac:chgData name="Fleur Van Dijk" userId="8e36cdb2-9c6a-4e21-aa05-4b5a69e2f273" providerId="ADAL" clId="{4B1ADF8C-165D-4406-9B11-6271FA1F0EA3}" dt="2024-09-17T12:41:26.248" v="1370" actId="167"/>
          <ac:grpSpMkLst>
            <pc:docMk/>
            <pc:sldMk cId="1650649265" sldId="287"/>
            <ac:grpSpMk id="4" creationId="{4EBCD386-AE54-4BE9-B00B-184ACF016DA2}"/>
          </ac:grpSpMkLst>
        </pc:grpChg>
        <pc:grpChg chg="add del mod ord">
          <ac:chgData name="Fleur Van Dijk" userId="8e36cdb2-9c6a-4e21-aa05-4b5a69e2f273" providerId="ADAL" clId="{4B1ADF8C-165D-4406-9B11-6271FA1F0EA3}" dt="2024-09-17T12:44:34.309" v="1445" actId="1076"/>
          <ac:grpSpMkLst>
            <pc:docMk/>
            <pc:sldMk cId="1650649265" sldId="287"/>
            <ac:grpSpMk id="7" creationId="{925E11BD-07B7-4755-B870-647F107E0F7B}"/>
          </ac:grpSpMkLst>
        </pc:grpChg>
      </pc:sldChg>
      <pc:sldChg chg="addSp modSp add">
        <pc:chgData name="Fleur Van Dijk" userId="8e36cdb2-9c6a-4e21-aa05-4b5a69e2f273" providerId="ADAL" clId="{4B1ADF8C-165D-4406-9B11-6271FA1F0EA3}" dt="2024-09-17T12:44:29.421" v="1444" actId="1076"/>
        <pc:sldMkLst>
          <pc:docMk/>
          <pc:sldMk cId="1987805166" sldId="288"/>
        </pc:sldMkLst>
        <pc:spChg chg="mod">
          <ac:chgData name="Fleur Van Dijk" userId="8e36cdb2-9c6a-4e21-aa05-4b5a69e2f273" providerId="ADAL" clId="{4B1ADF8C-165D-4406-9B11-6271FA1F0EA3}" dt="2024-09-17T12:42:56.812" v="1403" actId="1076"/>
          <ac:spMkLst>
            <pc:docMk/>
            <pc:sldMk cId="1987805166" sldId="288"/>
            <ac:spMk id="2" creationId="{9B1C63F1-B311-48AD-A221-BFDA8FDECB68}"/>
          </ac:spMkLst>
        </pc:spChg>
        <pc:spChg chg="mod">
          <ac:chgData name="Fleur Van Dijk" userId="8e36cdb2-9c6a-4e21-aa05-4b5a69e2f273" providerId="ADAL" clId="{4B1ADF8C-165D-4406-9B11-6271FA1F0EA3}" dt="2024-09-17T12:43:47.875" v="1439" actId="12"/>
          <ac:spMkLst>
            <pc:docMk/>
            <pc:sldMk cId="1987805166" sldId="288"/>
            <ac:spMk id="3" creationId="{8025FE06-71E9-441D-A9F7-04AA952842E9}"/>
          </ac:spMkLst>
        </pc:spChg>
        <pc:spChg chg="add mod">
          <ac:chgData name="Fleur Van Dijk" userId="8e36cdb2-9c6a-4e21-aa05-4b5a69e2f273" providerId="ADAL" clId="{4B1ADF8C-165D-4406-9B11-6271FA1F0EA3}" dt="2024-09-17T12:44:26.645" v="1443" actId="1076"/>
          <ac:spMkLst>
            <pc:docMk/>
            <pc:sldMk cId="1987805166" sldId="288"/>
            <ac:spMk id="6" creationId="{165C454E-BF81-47AA-8F90-7F6497C4CC14}"/>
          </ac:spMkLst>
        </pc:spChg>
        <pc:grpChg chg="add mod">
          <ac:chgData name="Fleur Van Dijk" userId="8e36cdb2-9c6a-4e21-aa05-4b5a69e2f273" providerId="ADAL" clId="{4B1ADF8C-165D-4406-9B11-6271FA1F0EA3}" dt="2024-09-17T12:44:26.645" v="1443" actId="1076"/>
          <ac:grpSpMkLst>
            <pc:docMk/>
            <pc:sldMk cId="1987805166" sldId="288"/>
            <ac:grpSpMk id="4" creationId="{6418FEF7-9A4A-4469-BF28-E3816DFB393A}"/>
          </ac:grpSpMkLst>
        </pc:grpChg>
        <pc:grpChg chg="add mod">
          <ac:chgData name="Fleur Van Dijk" userId="8e36cdb2-9c6a-4e21-aa05-4b5a69e2f273" providerId="ADAL" clId="{4B1ADF8C-165D-4406-9B11-6271FA1F0EA3}" dt="2024-09-17T12:44:29.421" v="1444" actId="1076"/>
          <ac:grpSpMkLst>
            <pc:docMk/>
            <pc:sldMk cId="1987805166" sldId="288"/>
            <ac:grpSpMk id="7" creationId="{8E80FEDF-D21D-426D-9177-01327126D548}"/>
          </ac:grpSpMkLst>
        </pc:grpChg>
      </pc:sldChg>
      <pc:sldChg chg="addSp modSp add">
        <pc:chgData name="Fleur Van Dijk" userId="8e36cdb2-9c6a-4e21-aa05-4b5a69e2f273" providerId="ADAL" clId="{4B1ADF8C-165D-4406-9B11-6271FA1F0EA3}" dt="2024-09-17T12:46:33.158" v="1529" actId="1076"/>
        <pc:sldMkLst>
          <pc:docMk/>
          <pc:sldMk cId="726717623" sldId="289"/>
        </pc:sldMkLst>
        <pc:spChg chg="mod">
          <ac:chgData name="Fleur Van Dijk" userId="8e36cdb2-9c6a-4e21-aa05-4b5a69e2f273" providerId="ADAL" clId="{4B1ADF8C-165D-4406-9B11-6271FA1F0EA3}" dt="2024-09-17T12:44:54.890" v="1453" actId="20577"/>
          <ac:spMkLst>
            <pc:docMk/>
            <pc:sldMk cId="726717623" sldId="289"/>
            <ac:spMk id="2" creationId="{B3F2557E-9A0E-4253-8DCF-2241F86FB352}"/>
          </ac:spMkLst>
        </pc:spChg>
        <pc:spChg chg="mod">
          <ac:chgData name="Fleur Van Dijk" userId="8e36cdb2-9c6a-4e21-aa05-4b5a69e2f273" providerId="ADAL" clId="{4B1ADF8C-165D-4406-9B11-6271FA1F0EA3}" dt="2024-09-17T12:46:33.158" v="1529" actId="1076"/>
          <ac:spMkLst>
            <pc:docMk/>
            <pc:sldMk cId="726717623" sldId="289"/>
            <ac:spMk id="3" creationId="{1B49A90B-63C2-4C98-8632-BB3CD29B2966}"/>
          </ac:spMkLst>
        </pc:spChg>
        <pc:spChg chg="add mod">
          <ac:chgData name="Fleur Van Dijk" userId="8e36cdb2-9c6a-4e21-aa05-4b5a69e2f273" providerId="ADAL" clId="{4B1ADF8C-165D-4406-9B11-6271FA1F0EA3}" dt="2024-09-17T12:45:50.741" v="1510" actId="1076"/>
          <ac:spMkLst>
            <pc:docMk/>
            <pc:sldMk cId="726717623" sldId="289"/>
            <ac:spMk id="6" creationId="{99AA91DF-7DD1-4BA4-9C8E-D79C44B1EB75}"/>
          </ac:spMkLst>
        </pc:spChg>
        <pc:grpChg chg="add mod">
          <ac:chgData name="Fleur Van Dijk" userId="8e36cdb2-9c6a-4e21-aa05-4b5a69e2f273" providerId="ADAL" clId="{4B1ADF8C-165D-4406-9B11-6271FA1F0EA3}" dt="2024-09-17T12:45:48.030" v="1509" actId="1076"/>
          <ac:grpSpMkLst>
            <pc:docMk/>
            <pc:sldMk cId="726717623" sldId="289"/>
            <ac:grpSpMk id="4" creationId="{0915D3EE-B754-4CF1-9360-5F53F4E4D0CC}"/>
          </ac:grpSpMkLst>
        </pc:grpChg>
        <pc:grpChg chg="add mod">
          <ac:chgData name="Fleur Van Dijk" userId="8e36cdb2-9c6a-4e21-aa05-4b5a69e2f273" providerId="ADAL" clId="{4B1ADF8C-165D-4406-9B11-6271FA1F0EA3}" dt="2024-09-17T12:46:00.036" v="1513" actId="1076"/>
          <ac:grpSpMkLst>
            <pc:docMk/>
            <pc:sldMk cId="726717623" sldId="289"/>
            <ac:grpSpMk id="7" creationId="{7F16E95F-7E1B-4248-ABD2-D487C33A5F5B}"/>
          </ac:grpSpMkLst>
        </pc:grpChg>
      </pc:sldChg>
      <pc:sldChg chg="add del ord">
        <pc:chgData name="Fleur Van Dijk" userId="8e36cdb2-9c6a-4e21-aa05-4b5a69e2f273" providerId="ADAL" clId="{4B1ADF8C-165D-4406-9B11-6271FA1F0EA3}" dt="2024-09-17T12:47:11.146" v="1532" actId="2696"/>
        <pc:sldMkLst>
          <pc:docMk/>
          <pc:sldMk cId="1116393203" sldId="290"/>
        </pc:sldMkLst>
      </pc:sldChg>
      <pc:sldChg chg="modSp add">
        <pc:chgData name="Fleur Van Dijk" userId="8e36cdb2-9c6a-4e21-aa05-4b5a69e2f273" providerId="ADAL" clId="{4B1ADF8C-165D-4406-9B11-6271FA1F0EA3}" dt="2024-09-17T12:48:05.338" v="1571" actId="207"/>
        <pc:sldMkLst>
          <pc:docMk/>
          <pc:sldMk cId="3018933459" sldId="290"/>
        </pc:sldMkLst>
        <pc:spChg chg="mod">
          <ac:chgData name="Fleur Van Dijk" userId="8e36cdb2-9c6a-4e21-aa05-4b5a69e2f273" providerId="ADAL" clId="{4B1ADF8C-165D-4406-9B11-6271FA1F0EA3}" dt="2024-09-17T12:47:21.878" v="1557" actId="14100"/>
          <ac:spMkLst>
            <pc:docMk/>
            <pc:sldMk cId="3018933459" sldId="290"/>
            <ac:spMk id="2" creationId="{1D8F95C1-D605-4034-87E5-0EB8A7E5AF31}"/>
          </ac:spMkLst>
        </pc:spChg>
        <pc:spChg chg="mod">
          <ac:chgData name="Fleur Van Dijk" userId="8e36cdb2-9c6a-4e21-aa05-4b5a69e2f273" providerId="ADAL" clId="{4B1ADF8C-165D-4406-9B11-6271FA1F0EA3}" dt="2024-09-17T12:48:05.338" v="1571" actId="207"/>
          <ac:spMkLst>
            <pc:docMk/>
            <pc:sldMk cId="3018933459" sldId="290"/>
            <ac:spMk id="3" creationId="{3A61DC68-6A28-4E16-A6F8-421FD38FD231}"/>
          </ac:spMkLst>
        </pc:spChg>
      </pc:sldChg>
      <pc:sldChg chg="modSp add">
        <pc:chgData name="Fleur Van Dijk" userId="8e36cdb2-9c6a-4e21-aa05-4b5a69e2f273" providerId="ADAL" clId="{4B1ADF8C-165D-4406-9B11-6271FA1F0EA3}" dt="2024-09-17T12:49:22.952" v="1627" actId="1076"/>
        <pc:sldMkLst>
          <pc:docMk/>
          <pc:sldMk cId="3813915269" sldId="291"/>
        </pc:sldMkLst>
        <pc:spChg chg="mod">
          <ac:chgData name="Fleur Van Dijk" userId="8e36cdb2-9c6a-4e21-aa05-4b5a69e2f273" providerId="ADAL" clId="{4B1ADF8C-165D-4406-9B11-6271FA1F0EA3}" dt="2024-09-17T12:49:20.495" v="1626" actId="1076"/>
          <ac:spMkLst>
            <pc:docMk/>
            <pc:sldMk cId="3813915269" sldId="291"/>
            <ac:spMk id="2" creationId="{45F9ED3F-8601-49C4-9E76-9AD588D72EC6}"/>
          </ac:spMkLst>
        </pc:spChg>
        <pc:spChg chg="mod">
          <ac:chgData name="Fleur Van Dijk" userId="8e36cdb2-9c6a-4e21-aa05-4b5a69e2f273" providerId="ADAL" clId="{4B1ADF8C-165D-4406-9B11-6271FA1F0EA3}" dt="2024-09-17T12:49:22.952" v="1627" actId="1076"/>
          <ac:spMkLst>
            <pc:docMk/>
            <pc:sldMk cId="3813915269" sldId="291"/>
            <ac:spMk id="3" creationId="{91F4C78A-C103-4B77-BC8D-3C5685A384C3}"/>
          </ac:spMkLst>
        </pc:spChg>
      </pc:sldChg>
      <pc:sldChg chg="addSp modSp add modNotesTx">
        <pc:chgData name="Fleur Van Dijk" userId="8e36cdb2-9c6a-4e21-aa05-4b5a69e2f273" providerId="ADAL" clId="{4B1ADF8C-165D-4406-9B11-6271FA1F0EA3}" dt="2024-09-17T12:57:30.233" v="1785" actId="120"/>
        <pc:sldMkLst>
          <pc:docMk/>
          <pc:sldMk cId="125268335" sldId="292"/>
        </pc:sldMkLst>
        <pc:spChg chg="mod">
          <ac:chgData name="Fleur Van Dijk" userId="8e36cdb2-9c6a-4e21-aa05-4b5a69e2f273" providerId="ADAL" clId="{4B1ADF8C-165D-4406-9B11-6271FA1F0EA3}" dt="2024-09-17T12:57:30.233" v="1785" actId="120"/>
          <ac:spMkLst>
            <pc:docMk/>
            <pc:sldMk cId="125268335" sldId="292"/>
            <ac:spMk id="2" creationId="{0793E906-4925-4D88-AEC5-97F1F9C46F12}"/>
          </ac:spMkLst>
        </pc:spChg>
        <pc:spChg chg="mod">
          <ac:chgData name="Fleur Van Dijk" userId="8e36cdb2-9c6a-4e21-aa05-4b5a69e2f273" providerId="ADAL" clId="{4B1ADF8C-165D-4406-9B11-6271FA1F0EA3}" dt="2024-09-17T12:49:35.782" v="1630" actId="20577"/>
          <ac:spMkLst>
            <pc:docMk/>
            <pc:sldMk cId="125268335" sldId="292"/>
            <ac:spMk id="3" creationId="{04865106-4C86-4BB9-95BF-6E792983D5C9}"/>
          </ac:spMkLst>
        </pc:spChg>
        <pc:spChg chg="add">
          <ac:chgData name="Fleur Van Dijk" userId="8e36cdb2-9c6a-4e21-aa05-4b5a69e2f273" providerId="ADAL" clId="{4B1ADF8C-165D-4406-9B11-6271FA1F0EA3}" dt="2024-09-17T12:51:15.367" v="1665"/>
          <ac:spMkLst>
            <pc:docMk/>
            <pc:sldMk cId="125268335" sldId="292"/>
            <ac:spMk id="4" creationId="{8AEDB358-5B9C-43BC-9341-D33C7F839915}"/>
          </ac:spMkLst>
        </pc:spChg>
      </pc:sldChg>
    </pc:docChg>
  </pc:docChgLst>
  <pc:docChgLst>
    <pc:chgData name="Fleur Van Dijk" userId="8e36cdb2-9c6a-4e21-aa05-4b5a69e2f273" providerId="ADAL" clId="{9166C43A-3F65-4872-B8A4-A505AD2CBC46}"/>
    <pc:docChg chg="custSel addSld modSld">
      <pc:chgData name="Fleur Van Dijk" userId="8e36cdb2-9c6a-4e21-aa05-4b5a69e2f273" providerId="ADAL" clId="{9166C43A-3F65-4872-B8A4-A505AD2CBC46}" dt="2024-07-04T14:44:42.450" v="80" actId="1038"/>
      <pc:docMkLst>
        <pc:docMk/>
      </pc:docMkLst>
      <pc:sldChg chg="addSp delSp modSp add">
        <pc:chgData name="Fleur Van Dijk" userId="8e36cdb2-9c6a-4e21-aa05-4b5a69e2f273" providerId="ADAL" clId="{9166C43A-3F65-4872-B8A4-A505AD2CBC46}" dt="2024-07-04T14:44:42.450" v="80" actId="1038"/>
        <pc:sldMkLst>
          <pc:docMk/>
          <pc:sldMk cId="2380818811" sldId="260"/>
        </pc:sldMkLst>
        <pc:spChg chg="mod">
          <ac:chgData name="Fleur Van Dijk" userId="8e36cdb2-9c6a-4e21-aa05-4b5a69e2f273" providerId="ADAL" clId="{9166C43A-3F65-4872-B8A4-A505AD2CBC46}" dt="2024-07-04T14:41:59.281" v="11" actId="20577"/>
          <ac:spMkLst>
            <pc:docMk/>
            <pc:sldMk cId="2380818811" sldId="260"/>
            <ac:spMk id="2" creationId="{CD6CF4B4-5CA1-42BF-B534-D75D349BCB33}"/>
          </ac:spMkLst>
        </pc:spChg>
        <pc:spChg chg="del">
          <ac:chgData name="Fleur Van Dijk" userId="8e36cdb2-9c6a-4e21-aa05-4b5a69e2f273" providerId="ADAL" clId="{9166C43A-3F65-4872-B8A4-A505AD2CBC46}" dt="2024-07-04T14:42:19.135" v="12" actId="478"/>
          <ac:spMkLst>
            <pc:docMk/>
            <pc:sldMk cId="2380818811" sldId="260"/>
            <ac:spMk id="3" creationId="{9227EF6C-3D5F-45EF-BF4B-2BCD655D35E6}"/>
          </ac:spMkLst>
        </pc:spChg>
        <pc:spChg chg="add mod">
          <ac:chgData name="Fleur Van Dijk" userId="8e36cdb2-9c6a-4e21-aa05-4b5a69e2f273" providerId="ADAL" clId="{9166C43A-3F65-4872-B8A4-A505AD2CBC46}" dt="2024-07-04T14:43:54.003" v="36" actId="1037"/>
          <ac:spMkLst>
            <pc:docMk/>
            <pc:sldMk cId="2380818811" sldId="260"/>
            <ac:spMk id="4" creationId="{39C0E53C-EEC3-4ED6-898D-282E2129D557}"/>
          </ac:spMkLst>
        </pc:spChg>
        <pc:spChg chg="add mod">
          <ac:chgData name="Fleur Van Dijk" userId="8e36cdb2-9c6a-4e21-aa05-4b5a69e2f273" providerId="ADAL" clId="{9166C43A-3F65-4872-B8A4-A505AD2CBC46}" dt="2024-07-04T14:43:54.003" v="36" actId="1037"/>
          <ac:spMkLst>
            <pc:docMk/>
            <pc:sldMk cId="2380818811" sldId="260"/>
            <ac:spMk id="11" creationId="{35E4ABEC-11CE-40FC-AB36-A3A0ADF95C97}"/>
          </ac:spMkLst>
        </pc:spChg>
        <pc:spChg chg="add mod">
          <ac:chgData name="Fleur Van Dijk" userId="8e36cdb2-9c6a-4e21-aa05-4b5a69e2f273" providerId="ADAL" clId="{9166C43A-3F65-4872-B8A4-A505AD2CBC46}" dt="2024-07-04T14:44:15.844" v="66" actId="1037"/>
          <ac:spMkLst>
            <pc:docMk/>
            <pc:sldMk cId="2380818811" sldId="260"/>
            <ac:spMk id="12" creationId="{D653E432-919C-49FB-8A1B-3C9480BF4EE0}"/>
          </ac:spMkLst>
        </pc:spChg>
        <pc:spChg chg="add mod">
          <ac:chgData name="Fleur Van Dijk" userId="8e36cdb2-9c6a-4e21-aa05-4b5a69e2f273" providerId="ADAL" clId="{9166C43A-3F65-4872-B8A4-A505AD2CBC46}" dt="2024-07-04T14:44:42.450" v="80" actId="1038"/>
          <ac:spMkLst>
            <pc:docMk/>
            <pc:sldMk cId="2380818811" sldId="260"/>
            <ac:spMk id="13" creationId="{BC4C6262-C83D-480F-B7A2-3761A029D083}"/>
          </ac:spMkLst>
        </pc:spChg>
        <pc:grpChg chg="add mod">
          <ac:chgData name="Fleur Van Dijk" userId="8e36cdb2-9c6a-4e21-aa05-4b5a69e2f273" providerId="ADAL" clId="{9166C43A-3F65-4872-B8A4-A505AD2CBC46}" dt="2024-07-04T14:44:15.844" v="66" actId="1037"/>
          <ac:grpSpMkLst>
            <pc:docMk/>
            <pc:sldMk cId="2380818811" sldId="260"/>
            <ac:grpSpMk id="5" creationId="{3227BDBB-6288-441D-AA20-60E16DFBF8C4}"/>
          </ac:grpSpMkLst>
        </pc:grpChg>
        <pc:grpChg chg="add mod">
          <ac:chgData name="Fleur Van Dijk" userId="8e36cdb2-9c6a-4e21-aa05-4b5a69e2f273" providerId="ADAL" clId="{9166C43A-3F65-4872-B8A4-A505AD2CBC46}" dt="2024-07-04T14:44:42.450" v="80" actId="1038"/>
          <ac:grpSpMkLst>
            <pc:docMk/>
            <pc:sldMk cId="2380818811" sldId="260"/>
            <ac:grpSpMk id="8" creationId="{63C83010-0E23-4927-BC35-3083EAF876CC}"/>
          </ac:grpSpMkLst>
        </pc:grpChg>
      </pc:sldChg>
    </pc:docChg>
  </pc:docChgLst>
  <pc:docChgLst>
    <pc:chgData name="Fleur Van Dijk" userId="8e36cdb2-9c6a-4e21-aa05-4b5a69e2f273" providerId="ADAL" clId="{B34FF67C-C665-49BD-9D25-428443F86011}"/>
    <pc:docChg chg="undo custSel modSld modMainMaster">
      <pc:chgData name="Fleur Van Dijk" userId="8e36cdb2-9c6a-4e21-aa05-4b5a69e2f273" providerId="ADAL" clId="{B34FF67C-C665-49BD-9D25-428443F86011}" dt="2024-07-04T15:26:03.709" v="7" actId="1076"/>
      <pc:docMkLst>
        <pc:docMk/>
      </pc:docMkLst>
      <pc:sldChg chg="modSp">
        <pc:chgData name="Fleur Van Dijk" userId="8e36cdb2-9c6a-4e21-aa05-4b5a69e2f273" providerId="ADAL" clId="{B34FF67C-C665-49BD-9D25-428443F86011}" dt="2024-07-04T15:25:46.782" v="5" actId="948"/>
        <pc:sldMkLst>
          <pc:docMk/>
          <pc:sldMk cId="1177474906" sldId="258"/>
        </pc:sldMkLst>
        <pc:spChg chg="mod">
          <ac:chgData name="Fleur Van Dijk" userId="8e36cdb2-9c6a-4e21-aa05-4b5a69e2f273" providerId="ADAL" clId="{B34FF67C-C665-49BD-9D25-428443F86011}" dt="2024-07-04T15:25:46.782" v="5" actId="948"/>
          <ac:spMkLst>
            <pc:docMk/>
            <pc:sldMk cId="1177474906" sldId="258"/>
            <ac:spMk id="3" creationId="{CDF20D41-CFA0-411D-8E74-AED42976327B}"/>
          </ac:spMkLst>
        </pc:spChg>
      </pc:sldChg>
      <pc:sldMasterChg chg="modSldLayout">
        <pc:chgData name="Fleur Van Dijk" userId="8e36cdb2-9c6a-4e21-aa05-4b5a69e2f273" providerId="ADAL" clId="{B34FF67C-C665-49BD-9D25-428443F86011}" dt="2024-07-04T15:26:03.709" v="7" actId="1076"/>
        <pc:sldMasterMkLst>
          <pc:docMk/>
          <pc:sldMasterMk cId="0" sldId="2147483648"/>
        </pc:sldMasterMkLst>
        <pc:sldLayoutChg chg="modSp">
          <pc:chgData name="Fleur Van Dijk" userId="8e36cdb2-9c6a-4e21-aa05-4b5a69e2f273" providerId="ADAL" clId="{B34FF67C-C665-49BD-9D25-428443F86011}" dt="2024-07-04T15:24:26.456" v="2" actId="1076"/>
          <pc:sldLayoutMkLst>
            <pc:docMk/>
            <pc:sldMasterMk cId="0" sldId="2147483648"/>
            <pc:sldLayoutMk cId="0" sldId="2147483650"/>
          </pc:sldLayoutMkLst>
          <pc:spChg chg="mod">
            <ac:chgData name="Fleur Van Dijk" userId="8e36cdb2-9c6a-4e21-aa05-4b5a69e2f273" providerId="ADAL" clId="{B34FF67C-C665-49BD-9D25-428443F86011}" dt="2024-07-04T15:24:24.501" v="1" actId="1076"/>
            <ac:spMkLst>
              <pc:docMk/>
              <pc:sldMasterMk cId="0" sldId="2147483648"/>
              <pc:sldLayoutMk cId="0" sldId="2147483650"/>
              <ac:spMk id="2" creationId="{00000000-0000-0000-0000-000000000000}"/>
            </ac:spMkLst>
          </pc:spChg>
          <pc:spChg chg="mod">
            <ac:chgData name="Fleur Van Dijk" userId="8e36cdb2-9c6a-4e21-aa05-4b5a69e2f273" providerId="ADAL" clId="{B34FF67C-C665-49BD-9D25-428443F86011}" dt="2024-07-04T15:24:26.456" v="2" actId="1076"/>
            <ac:spMkLst>
              <pc:docMk/>
              <pc:sldMasterMk cId="0" sldId="2147483648"/>
              <pc:sldLayoutMk cId="0" sldId="2147483650"/>
              <ac:spMk id="3" creationId="{00000000-0000-0000-0000-000000000000}"/>
            </ac:spMkLst>
          </pc:spChg>
        </pc:sldLayoutChg>
        <pc:sldLayoutChg chg="modSp">
          <pc:chgData name="Fleur Van Dijk" userId="8e36cdb2-9c6a-4e21-aa05-4b5a69e2f273" providerId="ADAL" clId="{B34FF67C-C665-49BD-9D25-428443F86011}" dt="2024-07-04T15:26:03.709" v="7" actId="1076"/>
          <pc:sldLayoutMkLst>
            <pc:docMk/>
            <pc:sldMasterMk cId="0" sldId="2147483648"/>
            <pc:sldLayoutMk cId="681303081" sldId="2147483657"/>
          </pc:sldLayoutMkLst>
          <pc:spChg chg="mod">
            <ac:chgData name="Fleur Van Dijk" userId="8e36cdb2-9c6a-4e21-aa05-4b5a69e2f273" providerId="ADAL" clId="{B34FF67C-C665-49BD-9D25-428443F86011}" dt="2024-07-04T15:26:03.709" v="7" actId="1076"/>
            <ac:spMkLst>
              <pc:docMk/>
              <pc:sldMasterMk cId="0" sldId="2147483648"/>
              <pc:sldLayoutMk cId="681303081" sldId="2147483657"/>
              <ac:spMk id="2" creationId="{2A6A0F66-9271-4DF4-BA50-25218A26C3D2}"/>
            </ac:spMkLst>
          </pc:spChg>
          <pc:spChg chg="mod">
            <ac:chgData name="Fleur Van Dijk" userId="8e36cdb2-9c6a-4e21-aa05-4b5a69e2f273" providerId="ADAL" clId="{B34FF67C-C665-49BD-9D25-428443F86011}" dt="2024-07-04T15:26:01.478" v="6" actId="1076"/>
            <ac:spMkLst>
              <pc:docMk/>
              <pc:sldMasterMk cId="0" sldId="2147483648"/>
              <pc:sldLayoutMk cId="681303081" sldId="2147483657"/>
              <ac:spMk id="7" creationId="{6B048A97-6A34-4C8C-AED4-3F697C77581A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931DF2-C903-4E3A-8700-F55226A4613B}" type="datetimeFigureOut">
              <a:rPr lang="nl-BE" smtClean="0"/>
              <a:t>17/09/2024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60920B-883B-4D7A-94AC-EF52C101ECB3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12065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Jezelf</a:t>
            </a:r>
            <a:r>
              <a:rPr lang="en-US" dirty="0"/>
              <a:t> </a:t>
            </a:r>
            <a:r>
              <a:rPr lang="en-US" dirty="0" err="1"/>
              <a:t>voorstellen</a:t>
            </a:r>
            <a:endParaRPr lang="en-US" dirty="0"/>
          </a:p>
          <a:p>
            <a:r>
              <a:rPr lang="en-US" dirty="0"/>
              <a:t>Stickers </a:t>
            </a:r>
            <a:r>
              <a:rPr lang="en-US" dirty="0" err="1"/>
              <a:t>laten</a:t>
            </a:r>
            <a:r>
              <a:rPr lang="en-US" dirty="0"/>
              <a:t> </a:t>
            </a:r>
            <a:r>
              <a:rPr lang="en-US" dirty="0" err="1"/>
              <a:t>plakken</a:t>
            </a:r>
            <a:endParaRPr lang="en-US" dirty="0"/>
          </a:p>
          <a:p>
            <a:r>
              <a:rPr lang="en-US" dirty="0" err="1"/>
              <a:t>Namen-rondje</a:t>
            </a:r>
            <a:r>
              <a:rPr lang="en-US" dirty="0"/>
              <a:t> +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welk</a:t>
            </a:r>
            <a:r>
              <a:rPr lang="en-US" dirty="0"/>
              <a:t> </a:t>
            </a:r>
            <a:r>
              <a:rPr lang="en-US" dirty="0" err="1"/>
              <a:t>woord</a:t>
            </a:r>
            <a:r>
              <a:rPr lang="en-US" dirty="0"/>
              <a:t> </a:t>
            </a:r>
            <a:r>
              <a:rPr lang="en-US" dirty="0" err="1"/>
              <a:t>denk</a:t>
            </a:r>
            <a:r>
              <a:rPr lang="en-US" dirty="0"/>
              <a:t> je </a:t>
            </a:r>
            <a:r>
              <a:rPr lang="en-US" dirty="0" err="1"/>
              <a:t>wanneer</a:t>
            </a:r>
            <a:r>
              <a:rPr lang="en-US" dirty="0"/>
              <a:t> je </a:t>
            </a:r>
            <a:r>
              <a:rPr lang="en-US" dirty="0" err="1"/>
              <a:t>politiek</a:t>
            </a:r>
            <a:r>
              <a:rPr lang="en-US" dirty="0"/>
              <a:t> </a:t>
            </a:r>
            <a:r>
              <a:rPr lang="en-US" dirty="0" err="1"/>
              <a:t>hoor</a:t>
            </a:r>
            <a:r>
              <a:rPr lang="en-US" dirty="0"/>
              <a:t>? (</a:t>
            </a:r>
            <a:r>
              <a:rPr lang="en-US" dirty="0" err="1"/>
              <a:t>antwoorden</a:t>
            </a:r>
            <a:r>
              <a:rPr lang="en-US" dirty="0"/>
              <a:t> </a:t>
            </a:r>
            <a:r>
              <a:rPr lang="en-US" dirty="0" err="1"/>
              <a:t>opschrijvjen</a:t>
            </a:r>
            <a:r>
              <a:rPr lang="en-US" dirty="0"/>
              <a:t>)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0920B-883B-4D7A-94AC-EF52C101ECB3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106744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1u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0920B-883B-4D7A-94AC-EF52C101ECB3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45376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 basis van </a:t>
            </a:r>
            <a:r>
              <a:rPr lang="en-US" dirty="0" err="1"/>
              <a:t>taal</a:t>
            </a:r>
            <a:endParaRPr lang="en-US" dirty="0"/>
          </a:p>
          <a:p>
            <a:endParaRPr lang="en-US" dirty="0"/>
          </a:p>
          <a:p>
            <a:r>
              <a:rPr lang="en-US" dirty="0"/>
              <a:t>de </a:t>
            </a:r>
            <a:r>
              <a:rPr lang="en-US" dirty="0" err="1"/>
              <a:t>Vlaamse</a:t>
            </a:r>
            <a:r>
              <a:rPr lang="en-US" dirty="0"/>
              <a:t> </a:t>
            </a:r>
            <a:r>
              <a:rPr lang="en-US" dirty="0" err="1"/>
              <a:t>Gemeenschap</a:t>
            </a:r>
            <a:endParaRPr lang="en-US" dirty="0"/>
          </a:p>
          <a:p>
            <a:r>
              <a:rPr lang="en-US" dirty="0"/>
              <a:t>de </a:t>
            </a:r>
            <a:r>
              <a:rPr lang="en-US" dirty="0" err="1"/>
              <a:t>Franse</a:t>
            </a:r>
            <a:r>
              <a:rPr lang="en-US" dirty="0"/>
              <a:t> </a:t>
            </a:r>
            <a:r>
              <a:rPr lang="en-US" dirty="0" err="1"/>
              <a:t>Gemeenschap</a:t>
            </a:r>
            <a:endParaRPr lang="en-US" dirty="0"/>
          </a:p>
          <a:p>
            <a:r>
              <a:rPr lang="en-US" dirty="0"/>
              <a:t>de </a:t>
            </a:r>
            <a:r>
              <a:rPr lang="en-US" dirty="0" err="1"/>
              <a:t>Duitstalige</a:t>
            </a:r>
            <a:r>
              <a:rPr lang="en-US" dirty="0"/>
              <a:t> </a:t>
            </a:r>
            <a:r>
              <a:rPr lang="en-US" dirty="0" err="1"/>
              <a:t>Gemeenschap</a:t>
            </a:r>
            <a:r>
              <a:rPr lang="en-US" dirty="0"/>
              <a:t>.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0920B-883B-4D7A-94AC-EF52C101ECB3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700677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0920B-883B-4D7A-94AC-EF52C101ECB3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306089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 basis van </a:t>
            </a:r>
            <a:r>
              <a:rPr lang="en-US" dirty="0" err="1"/>
              <a:t>gebied</a:t>
            </a:r>
            <a:endParaRPr lang="en-US" dirty="0"/>
          </a:p>
          <a:p>
            <a:endParaRPr lang="en-US" dirty="0"/>
          </a:p>
          <a:p>
            <a:r>
              <a:rPr lang="en-US" dirty="0"/>
              <a:t>het </a:t>
            </a:r>
            <a:r>
              <a:rPr lang="en-US" dirty="0" err="1"/>
              <a:t>Vlaams</a:t>
            </a:r>
            <a:r>
              <a:rPr lang="en-US" dirty="0"/>
              <a:t> </a:t>
            </a:r>
            <a:r>
              <a:rPr lang="en-US" dirty="0" err="1"/>
              <a:t>Gewest</a:t>
            </a:r>
            <a:endParaRPr lang="en-US" dirty="0"/>
          </a:p>
          <a:p>
            <a:r>
              <a:rPr lang="en-US" dirty="0"/>
              <a:t>het </a:t>
            </a:r>
            <a:r>
              <a:rPr lang="en-US" dirty="0" err="1"/>
              <a:t>Waalse</a:t>
            </a:r>
            <a:r>
              <a:rPr lang="en-US" dirty="0"/>
              <a:t> </a:t>
            </a:r>
            <a:r>
              <a:rPr lang="en-US" dirty="0" err="1"/>
              <a:t>Gewest</a:t>
            </a:r>
            <a:endParaRPr lang="en-US" dirty="0"/>
          </a:p>
          <a:p>
            <a:r>
              <a:rPr lang="en-US" dirty="0"/>
              <a:t>het </a:t>
            </a:r>
            <a:r>
              <a:rPr lang="en-US" dirty="0" err="1"/>
              <a:t>Brusselse</a:t>
            </a:r>
            <a:r>
              <a:rPr lang="en-US" dirty="0"/>
              <a:t> </a:t>
            </a:r>
            <a:r>
              <a:rPr lang="en-US" dirty="0" err="1"/>
              <a:t>Hoofdstedelijke</a:t>
            </a:r>
            <a:r>
              <a:rPr lang="en-US" dirty="0"/>
              <a:t> </a:t>
            </a:r>
            <a:r>
              <a:rPr lang="en-US" dirty="0" err="1"/>
              <a:t>Gewest</a:t>
            </a:r>
            <a:r>
              <a:rPr lang="en-US" dirty="0"/>
              <a:t>.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0920B-883B-4D7A-94AC-EF52C101ECB3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920821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Kort</a:t>
            </a:r>
            <a:r>
              <a:rPr lang="en-US" dirty="0"/>
              <a:t> </a:t>
            </a:r>
            <a:r>
              <a:rPr lang="en-US" dirty="0" err="1"/>
              <a:t>gesprek</a:t>
            </a:r>
            <a:r>
              <a:rPr lang="en-US" dirty="0"/>
              <a:t>, </a:t>
            </a:r>
            <a:r>
              <a:rPr lang="en-US" dirty="0" err="1"/>
              <a:t>voornamelijkste</a:t>
            </a:r>
            <a:r>
              <a:rPr lang="en-US" dirty="0"/>
              <a:t> </a:t>
            </a:r>
            <a:r>
              <a:rPr lang="en-US" dirty="0" err="1"/>
              <a:t>insteek</a:t>
            </a:r>
            <a:r>
              <a:rPr lang="en-US" dirty="0"/>
              <a:t>: </a:t>
            </a:r>
            <a:r>
              <a:rPr lang="en-US" dirty="0" err="1"/>
              <a:t>lokale</a:t>
            </a:r>
            <a:r>
              <a:rPr lang="en-US" dirty="0"/>
              <a:t> </a:t>
            </a:r>
            <a:r>
              <a:rPr lang="en-US" dirty="0" err="1"/>
              <a:t>politiek</a:t>
            </a:r>
            <a:r>
              <a:rPr lang="en-US" dirty="0"/>
              <a:t> en </a:t>
            </a:r>
            <a:r>
              <a:rPr lang="en-US" dirty="0" err="1"/>
              <a:t>lokaal</a:t>
            </a:r>
            <a:r>
              <a:rPr lang="en-US" dirty="0"/>
              <a:t> </a:t>
            </a:r>
            <a:r>
              <a:rPr lang="en-US" dirty="0" err="1"/>
              <a:t>beleid</a:t>
            </a:r>
            <a:r>
              <a:rPr lang="en-US" dirty="0"/>
              <a:t> </a:t>
            </a:r>
            <a:r>
              <a:rPr lang="en-US" dirty="0" err="1"/>
              <a:t>heeft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grote</a:t>
            </a:r>
            <a:r>
              <a:rPr lang="en-US" dirty="0"/>
              <a:t> </a:t>
            </a:r>
            <a:r>
              <a:rPr lang="en-US" dirty="0" err="1"/>
              <a:t>invloed</a:t>
            </a:r>
            <a:r>
              <a:rPr lang="en-US" dirty="0"/>
              <a:t> op je </a:t>
            </a:r>
            <a:r>
              <a:rPr lang="en-US" dirty="0" err="1"/>
              <a:t>dagelijks</a:t>
            </a:r>
            <a:r>
              <a:rPr lang="en-US" dirty="0"/>
              <a:t> </a:t>
            </a:r>
            <a:r>
              <a:rPr lang="en-US" dirty="0" err="1"/>
              <a:t>leven</a:t>
            </a:r>
            <a:r>
              <a:rPr lang="en-US" dirty="0"/>
              <a:t>.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0920B-883B-4D7A-94AC-EF52C101ECB3}" type="slidenum">
              <a:rPr lang="nl-BE" smtClean="0"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281237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https://www.vrt.be/vrtnws/nl/2018/10/09/politiek-links-en-politiek-rechts-uitgeklaard/</a:t>
            </a:r>
          </a:p>
          <a:p>
            <a:r>
              <a:rPr lang="en-US" dirty="0"/>
              <a:t>Sanders, Luk &amp; Devos, Carl. (2008). </a:t>
            </a:r>
            <a:r>
              <a:rPr lang="en-US" dirty="0" err="1"/>
              <a:t>Politieke</a:t>
            </a:r>
            <a:r>
              <a:rPr lang="en-US" dirty="0"/>
              <a:t> </a:t>
            </a:r>
            <a:r>
              <a:rPr lang="en-US" dirty="0" err="1"/>
              <a:t>ideologieën</a:t>
            </a:r>
            <a:r>
              <a:rPr lang="en-US" dirty="0"/>
              <a:t> in </a:t>
            </a:r>
            <a:r>
              <a:rPr lang="en-US" dirty="0" err="1"/>
              <a:t>Vlaanderen</a:t>
            </a:r>
            <a:r>
              <a:rPr lang="en-US" dirty="0"/>
              <a:t>. 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0920B-883B-4D7A-94AC-EF52C101ECB3}" type="slidenum">
              <a:rPr lang="nl-BE" smtClean="0"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187937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Goede </a:t>
            </a:r>
            <a:r>
              <a:rPr lang="en-US" dirty="0" err="1"/>
              <a:t>uitleg</a:t>
            </a:r>
            <a:r>
              <a:rPr lang="en-US" dirty="0"/>
              <a:t> over de </a:t>
            </a:r>
            <a:r>
              <a:rPr lang="en-US" dirty="0" err="1"/>
              <a:t>politieke</a:t>
            </a:r>
            <a:r>
              <a:rPr lang="en-US" dirty="0"/>
              <a:t> </a:t>
            </a:r>
            <a:r>
              <a:rPr lang="en-US" dirty="0" err="1"/>
              <a:t>partijen</a:t>
            </a:r>
            <a:r>
              <a:rPr lang="en-US" dirty="0"/>
              <a:t>: https://www.watwat.be/politiek/welke-partij-past-bij-mij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0920B-883B-4D7A-94AC-EF52C101ECB3}" type="slidenum">
              <a:rPr lang="nl-BE" smtClean="0"/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485221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CD&amp;V </a:t>
            </a:r>
            <a:r>
              <a:rPr lang="en-US" dirty="0" err="1"/>
              <a:t>staat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Christen-</a:t>
            </a:r>
            <a:r>
              <a:rPr lang="en-US" dirty="0" err="1"/>
              <a:t>Democratisch</a:t>
            </a:r>
            <a:r>
              <a:rPr lang="en-US" dirty="0"/>
              <a:t> en </a:t>
            </a:r>
            <a:r>
              <a:rPr lang="en-US" dirty="0" err="1"/>
              <a:t>Vlaams</a:t>
            </a:r>
            <a:r>
              <a:rPr lang="en-US" dirty="0"/>
              <a:t>.</a:t>
            </a:r>
          </a:p>
          <a:p>
            <a:r>
              <a:rPr lang="en-US" dirty="0"/>
              <a:t>Ze </a:t>
            </a:r>
            <a:r>
              <a:rPr lang="en-US" dirty="0" err="1"/>
              <a:t>noemen</a:t>
            </a:r>
            <a:r>
              <a:rPr lang="en-US" dirty="0"/>
              <a:t> </a:t>
            </a:r>
            <a:r>
              <a:rPr lang="en-US" dirty="0" err="1"/>
              <a:t>zichzelf</a:t>
            </a:r>
            <a:r>
              <a:rPr lang="en-US" dirty="0"/>
              <a:t> de </a:t>
            </a:r>
            <a:r>
              <a:rPr lang="en-US" dirty="0" err="1"/>
              <a:t>Vlaamse</a:t>
            </a:r>
            <a:r>
              <a:rPr lang="en-US" dirty="0"/>
              <a:t> </a:t>
            </a:r>
            <a:r>
              <a:rPr lang="en-US" dirty="0" err="1"/>
              <a:t>centrumpartij</a:t>
            </a:r>
            <a:r>
              <a:rPr lang="en-US" dirty="0"/>
              <a:t>, </a:t>
            </a:r>
            <a:r>
              <a:rPr lang="en-US" dirty="0" err="1"/>
              <a:t>dus</a:t>
            </a:r>
            <a:r>
              <a:rPr lang="en-US" dirty="0"/>
              <a:t> in het midden </a:t>
            </a:r>
            <a:r>
              <a:rPr lang="en-US" dirty="0" err="1"/>
              <a:t>tussen</a:t>
            </a:r>
            <a:r>
              <a:rPr lang="en-US" dirty="0"/>
              <a:t> links en </a:t>
            </a:r>
            <a:r>
              <a:rPr lang="en-US" dirty="0" err="1"/>
              <a:t>rechts</a:t>
            </a:r>
            <a:r>
              <a:rPr lang="en-US" dirty="0"/>
              <a:t>. </a:t>
            </a:r>
          </a:p>
          <a:p>
            <a:r>
              <a:rPr lang="en-US" dirty="0" err="1"/>
              <a:t>Voor</a:t>
            </a:r>
            <a:r>
              <a:rPr lang="en-US" dirty="0"/>
              <a:t> de </a:t>
            </a:r>
            <a:r>
              <a:rPr lang="en-US" dirty="0" err="1"/>
              <a:t>verkiezingen</a:t>
            </a:r>
            <a:r>
              <a:rPr lang="en-US" dirty="0"/>
              <a:t> van 2024 </a:t>
            </a:r>
            <a:r>
              <a:rPr lang="en-US" dirty="0" err="1"/>
              <a:t>focussen</a:t>
            </a:r>
            <a:r>
              <a:rPr lang="en-US" dirty="0"/>
              <a:t> ze op </a:t>
            </a:r>
            <a:r>
              <a:rPr lang="en-US" dirty="0" err="1"/>
              <a:t>welzijn</a:t>
            </a:r>
            <a:r>
              <a:rPr lang="en-US" dirty="0"/>
              <a:t>, </a:t>
            </a:r>
            <a:r>
              <a:rPr lang="en-US" dirty="0" err="1"/>
              <a:t>welvaart</a:t>
            </a:r>
            <a:r>
              <a:rPr lang="en-US" dirty="0"/>
              <a:t> en </a:t>
            </a:r>
            <a:r>
              <a:rPr lang="en-US" dirty="0" err="1"/>
              <a:t>veiligheid</a:t>
            </a:r>
            <a:r>
              <a:rPr lang="en-US" dirty="0"/>
              <a:t>.</a:t>
            </a:r>
          </a:p>
          <a:p>
            <a:r>
              <a:rPr lang="en-US" dirty="0" err="1"/>
              <a:t>Welzijn</a:t>
            </a:r>
            <a:r>
              <a:rPr lang="en-US" dirty="0"/>
              <a:t> </a:t>
            </a:r>
            <a:r>
              <a:rPr lang="en-US" dirty="0" err="1"/>
              <a:t>betekent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CD&amp;V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samenleving</a:t>
            </a:r>
            <a:r>
              <a:rPr lang="en-US" dirty="0"/>
              <a:t> die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enkel</a:t>
            </a:r>
            <a:r>
              <a:rPr lang="en-US" dirty="0"/>
              <a:t> om geld en </a:t>
            </a:r>
            <a:r>
              <a:rPr lang="en-US" dirty="0" err="1"/>
              <a:t>werken</a:t>
            </a:r>
            <a:r>
              <a:rPr lang="en-US" dirty="0"/>
              <a:t> </a:t>
            </a:r>
            <a:r>
              <a:rPr lang="en-US" dirty="0" err="1"/>
              <a:t>draait</a:t>
            </a:r>
            <a:r>
              <a:rPr lang="en-US" dirty="0"/>
              <a:t> maar </a:t>
            </a:r>
            <a:r>
              <a:rPr lang="en-US" dirty="0" err="1"/>
              <a:t>ook</a:t>
            </a:r>
            <a:r>
              <a:rPr lang="en-US" dirty="0"/>
              <a:t> om:</a:t>
            </a:r>
          </a:p>
          <a:p>
            <a:r>
              <a:rPr lang="en-US" dirty="0" err="1"/>
              <a:t>betaalbare</a:t>
            </a:r>
            <a:r>
              <a:rPr lang="en-US" dirty="0"/>
              <a:t> </a:t>
            </a:r>
            <a:r>
              <a:rPr lang="en-US" dirty="0" err="1"/>
              <a:t>zorg</a:t>
            </a:r>
            <a:r>
              <a:rPr lang="en-US" dirty="0"/>
              <a:t> en </a:t>
            </a:r>
            <a:r>
              <a:rPr lang="en-US" dirty="0" err="1"/>
              <a:t>kinderopvang</a:t>
            </a:r>
            <a:endParaRPr lang="en-US" dirty="0"/>
          </a:p>
          <a:p>
            <a:r>
              <a:rPr lang="en-US" dirty="0" err="1"/>
              <a:t>mentale</a:t>
            </a:r>
            <a:r>
              <a:rPr lang="en-US" dirty="0"/>
              <a:t> </a:t>
            </a:r>
            <a:r>
              <a:rPr lang="en-US" dirty="0" err="1"/>
              <a:t>gezondheid</a:t>
            </a:r>
            <a:r>
              <a:rPr lang="en-US" dirty="0"/>
              <a:t> en </a:t>
            </a:r>
            <a:r>
              <a:rPr lang="en-US" dirty="0" err="1"/>
              <a:t>deconnectie</a:t>
            </a:r>
            <a:endParaRPr lang="en-US" dirty="0"/>
          </a:p>
          <a:p>
            <a:r>
              <a:rPr lang="en-US" dirty="0" err="1"/>
              <a:t>kwalitatief</a:t>
            </a:r>
            <a:r>
              <a:rPr lang="en-US" dirty="0"/>
              <a:t> </a:t>
            </a:r>
            <a:r>
              <a:rPr lang="en-US" dirty="0" err="1"/>
              <a:t>onderwijs</a:t>
            </a:r>
            <a:r>
              <a:rPr lang="en-US" dirty="0"/>
              <a:t> </a:t>
            </a:r>
            <a:r>
              <a:rPr lang="en-US" dirty="0" err="1"/>
              <a:t>waar</a:t>
            </a:r>
            <a:r>
              <a:rPr lang="en-US" dirty="0"/>
              <a:t> de </a:t>
            </a:r>
            <a:r>
              <a:rPr lang="en-US" dirty="0" err="1"/>
              <a:t>lat</a:t>
            </a:r>
            <a:r>
              <a:rPr lang="en-US" dirty="0"/>
              <a:t> </a:t>
            </a:r>
            <a:r>
              <a:rPr lang="en-US" dirty="0" err="1"/>
              <a:t>hoog</a:t>
            </a:r>
            <a:r>
              <a:rPr lang="en-US" dirty="0"/>
              <a:t> </a:t>
            </a:r>
            <a:r>
              <a:rPr lang="en-US" dirty="0" err="1"/>
              <a:t>ligt</a:t>
            </a:r>
            <a:endParaRPr lang="en-US" dirty="0"/>
          </a:p>
          <a:p>
            <a:r>
              <a:rPr lang="en-US" dirty="0" err="1"/>
              <a:t>Volgens</a:t>
            </a:r>
            <a:r>
              <a:rPr lang="en-US" dirty="0"/>
              <a:t> CD&amp;V </a:t>
            </a:r>
            <a:r>
              <a:rPr lang="en-US" dirty="0" err="1"/>
              <a:t>moet</a:t>
            </a:r>
            <a:r>
              <a:rPr lang="en-US" dirty="0"/>
              <a:t> </a:t>
            </a:r>
            <a:r>
              <a:rPr lang="en-US" dirty="0" err="1"/>
              <a:t>elke</a:t>
            </a:r>
            <a:r>
              <a:rPr lang="en-US" dirty="0"/>
              <a:t> </a:t>
            </a:r>
            <a:r>
              <a:rPr lang="en-US" dirty="0" err="1"/>
              <a:t>Vlaming</a:t>
            </a:r>
            <a:r>
              <a:rPr lang="en-US" dirty="0"/>
              <a:t> die hard </a:t>
            </a:r>
            <a:r>
              <a:rPr lang="en-US" dirty="0" err="1"/>
              <a:t>werkt</a:t>
            </a:r>
            <a:r>
              <a:rPr lang="en-US" dirty="0"/>
              <a:t> </a:t>
            </a:r>
            <a:r>
              <a:rPr lang="en-US" dirty="0" err="1"/>
              <a:t>beloond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. Ze </a:t>
            </a:r>
            <a:r>
              <a:rPr lang="en-US" dirty="0" err="1"/>
              <a:t>willen</a:t>
            </a:r>
            <a:r>
              <a:rPr lang="en-US" dirty="0"/>
              <a:t> </a:t>
            </a:r>
            <a:r>
              <a:rPr lang="en-US" dirty="0" err="1"/>
              <a:t>inzetten</a:t>
            </a:r>
            <a:r>
              <a:rPr lang="en-US" dirty="0"/>
              <a:t> op </a:t>
            </a:r>
            <a:r>
              <a:rPr lang="en-US" dirty="0" err="1"/>
              <a:t>welvaart</a:t>
            </a:r>
            <a:r>
              <a:rPr lang="en-US" dirty="0"/>
              <a:t> met </a:t>
            </a:r>
            <a:r>
              <a:rPr lang="en-US" dirty="0" err="1"/>
              <a:t>eerlijke</a:t>
            </a:r>
            <a:r>
              <a:rPr lang="en-US" dirty="0"/>
              <a:t> </a:t>
            </a:r>
            <a:r>
              <a:rPr lang="en-US" dirty="0" err="1"/>
              <a:t>belastingen</a:t>
            </a:r>
            <a:r>
              <a:rPr lang="en-US" dirty="0"/>
              <a:t>,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deftig</a:t>
            </a:r>
            <a:r>
              <a:rPr lang="en-US" dirty="0"/>
              <a:t> </a:t>
            </a:r>
            <a:r>
              <a:rPr lang="en-US" dirty="0" err="1"/>
              <a:t>pensioen</a:t>
            </a:r>
            <a:r>
              <a:rPr lang="en-US" dirty="0"/>
              <a:t> en </a:t>
            </a:r>
            <a:r>
              <a:rPr lang="en-US" dirty="0" err="1"/>
              <a:t>aandacht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elke</a:t>
            </a:r>
            <a:r>
              <a:rPr lang="en-US" dirty="0"/>
              <a:t> </a:t>
            </a:r>
            <a:r>
              <a:rPr lang="en-US" dirty="0" err="1"/>
              <a:t>stad</a:t>
            </a:r>
            <a:r>
              <a:rPr lang="en-US" dirty="0"/>
              <a:t> en elk </a:t>
            </a:r>
            <a:r>
              <a:rPr lang="en-US" dirty="0" err="1"/>
              <a:t>dorp</a:t>
            </a:r>
            <a:r>
              <a:rPr lang="en-US" dirty="0"/>
              <a:t>.</a:t>
            </a:r>
          </a:p>
          <a:p>
            <a:r>
              <a:rPr lang="en-US" dirty="0"/>
              <a:t>De </a:t>
            </a:r>
            <a:r>
              <a:rPr lang="en-US" dirty="0" err="1"/>
              <a:t>veiligheid</a:t>
            </a:r>
            <a:r>
              <a:rPr lang="en-US" dirty="0"/>
              <a:t> van de burgers is </a:t>
            </a:r>
            <a:r>
              <a:rPr lang="en-US" dirty="0" err="1"/>
              <a:t>volgens</a:t>
            </a:r>
            <a:r>
              <a:rPr lang="en-US" dirty="0"/>
              <a:t> hen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dé</a:t>
            </a:r>
            <a:r>
              <a:rPr lang="en-US" dirty="0"/>
              <a:t> </a:t>
            </a:r>
            <a:r>
              <a:rPr lang="en-US" dirty="0" err="1"/>
              <a:t>verantwoordelijkheid</a:t>
            </a:r>
            <a:r>
              <a:rPr lang="en-US" dirty="0"/>
              <a:t> van de </a:t>
            </a:r>
            <a:r>
              <a:rPr lang="en-US" dirty="0" err="1"/>
              <a:t>overheid</a:t>
            </a:r>
            <a:r>
              <a:rPr lang="en-US" dirty="0"/>
              <a:t>. Ze </a:t>
            </a:r>
            <a:r>
              <a:rPr lang="en-US" dirty="0" err="1"/>
              <a:t>willen</a:t>
            </a:r>
            <a:r>
              <a:rPr lang="en-US" dirty="0"/>
              <a:t> </a:t>
            </a:r>
            <a:r>
              <a:rPr lang="en-US" dirty="0" err="1"/>
              <a:t>naast</a:t>
            </a:r>
            <a:r>
              <a:rPr lang="en-US" dirty="0"/>
              <a:t> </a:t>
            </a:r>
            <a:r>
              <a:rPr lang="en-US" dirty="0" err="1"/>
              <a:t>veilig</a:t>
            </a:r>
            <a:r>
              <a:rPr lang="en-US" dirty="0"/>
              <a:t> </a:t>
            </a:r>
            <a:r>
              <a:rPr lang="en-US" dirty="0" err="1"/>
              <a:t>verkeer</a:t>
            </a:r>
            <a:r>
              <a:rPr lang="en-US" dirty="0"/>
              <a:t> en </a:t>
            </a:r>
            <a:r>
              <a:rPr lang="en-US" dirty="0" err="1"/>
              <a:t>veilige</a:t>
            </a:r>
            <a:r>
              <a:rPr lang="en-US" dirty="0"/>
              <a:t> </a:t>
            </a:r>
            <a:r>
              <a:rPr lang="en-US" dirty="0" err="1"/>
              <a:t>buurten</a:t>
            </a:r>
            <a:r>
              <a:rPr lang="en-US" dirty="0"/>
              <a:t>, </a:t>
            </a:r>
            <a:r>
              <a:rPr lang="en-US" dirty="0" err="1"/>
              <a:t>investeren</a:t>
            </a:r>
            <a:r>
              <a:rPr lang="en-US" dirty="0"/>
              <a:t> in het leger en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controle</a:t>
            </a:r>
            <a:r>
              <a:rPr lang="en-US" dirty="0"/>
              <a:t> over </a:t>
            </a:r>
            <a:r>
              <a:rPr lang="en-US" dirty="0" err="1"/>
              <a:t>migratie</a:t>
            </a:r>
            <a:r>
              <a:rPr lang="en-US" dirty="0"/>
              <a:t>.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0920B-883B-4D7A-94AC-EF52C101ECB3}" type="slidenum">
              <a:rPr lang="nl-BE" smtClean="0"/>
              <a:t>26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669696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Groen</a:t>
            </a:r>
          </a:p>
          <a:p>
            <a:r>
              <a:rPr lang="en-US" dirty="0"/>
              <a:t>Groen </a:t>
            </a:r>
            <a:r>
              <a:rPr lang="en-US" dirty="0" err="1"/>
              <a:t>noemt</a:t>
            </a:r>
            <a:r>
              <a:rPr lang="en-US" dirty="0"/>
              <a:t> </a:t>
            </a:r>
            <a:r>
              <a:rPr lang="en-US" dirty="0" err="1"/>
              <a:t>zichtzelf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progressieve</a:t>
            </a:r>
            <a:r>
              <a:rPr lang="en-US" dirty="0"/>
              <a:t> en </a:t>
            </a:r>
            <a:r>
              <a:rPr lang="en-US" dirty="0" err="1"/>
              <a:t>groene</a:t>
            </a:r>
            <a:r>
              <a:rPr lang="en-US" dirty="0"/>
              <a:t> </a:t>
            </a:r>
            <a:r>
              <a:rPr lang="en-US" dirty="0" err="1"/>
              <a:t>politieke</a:t>
            </a:r>
            <a:r>
              <a:rPr lang="en-US" dirty="0"/>
              <a:t> </a:t>
            </a:r>
            <a:r>
              <a:rPr lang="en-US" dirty="0" err="1"/>
              <a:t>partij</a:t>
            </a:r>
            <a:r>
              <a:rPr lang="en-US" dirty="0"/>
              <a:t>.</a:t>
            </a:r>
          </a:p>
          <a:p>
            <a:r>
              <a:rPr lang="en-US" dirty="0" err="1"/>
              <a:t>Zoals</a:t>
            </a:r>
            <a:r>
              <a:rPr lang="en-US" dirty="0"/>
              <a:t> ze met </a:t>
            </a:r>
            <a:r>
              <a:rPr lang="en-US" dirty="0" err="1"/>
              <a:t>hun</a:t>
            </a:r>
            <a:r>
              <a:rPr lang="en-US" dirty="0"/>
              <a:t> naam </a:t>
            </a:r>
            <a:r>
              <a:rPr lang="en-US" dirty="0" err="1"/>
              <a:t>zelf</a:t>
            </a:r>
            <a:r>
              <a:rPr lang="en-US" dirty="0"/>
              <a:t> al </a:t>
            </a:r>
            <a:r>
              <a:rPr lang="en-US" dirty="0" err="1"/>
              <a:t>zeggen</a:t>
            </a:r>
            <a:r>
              <a:rPr lang="en-US" dirty="0"/>
              <a:t> </a:t>
            </a:r>
            <a:r>
              <a:rPr lang="en-US" dirty="0" err="1"/>
              <a:t>komen</a:t>
            </a:r>
            <a:r>
              <a:rPr lang="en-US" dirty="0"/>
              <a:t> ze op </a:t>
            </a:r>
            <a:r>
              <a:rPr lang="en-US" dirty="0" err="1"/>
              <a:t>voor</a:t>
            </a:r>
            <a:r>
              <a:rPr lang="en-US" dirty="0"/>
              <a:t> het </a:t>
            </a:r>
            <a:r>
              <a:rPr lang="en-US" dirty="0" err="1"/>
              <a:t>klimaat</a:t>
            </a:r>
            <a:r>
              <a:rPr lang="en-US" dirty="0"/>
              <a:t>.</a:t>
            </a:r>
          </a:p>
          <a:p>
            <a:r>
              <a:rPr lang="en-US" dirty="0" err="1"/>
              <a:t>Voor</a:t>
            </a:r>
            <a:r>
              <a:rPr lang="en-US" dirty="0"/>
              <a:t> de </a:t>
            </a:r>
            <a:r>
              <a:rPr lang="en-US" dirty="0" err="1"/>
              <a:t>verkiezingen</a:t>
            </a:r>
            <a:r>
              <a:rPr lang="en-US" dirty="0"/>
              <a:t> van 2024 </a:t>
            </a:r>
            <a:r>
              <a:rPr lang="en-US" dirty="0" err="1"/>
              <a:t>focussen</a:t>
            </a:r>
            <a:r>
              <a:rPr lang="en-US" dirty="0"/>
              <a:t> ze op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eerlijk</a:t>
            </a:r>
            <a:r>
              <a:rPr lang="en-US" dirty="0"/>
              <a:t> </a:t>
            </a:r>
            <a:r>
              <a:rPr lang="en-US" dirty="0" err="1"/>
              <a:t>klimaatbeleid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iedereen</a:t>
            </a:r>
            <a:r>
              <a:rPr lang="en-US" dirty="0"/>
              <a:t> </a:t>
            </a:r>
            <a:r>
              <a:rPr lang="en-US" dirty="0" err="1"/>
              <a:t>meeneemt</a:t>
            </a:r>
            <a:r>
              <a:rPr lang="en-US" dirty="0"/>
              <a:t>, </a:t>
            </a:r>
            <a:r>
              <a:rPr lang="en-US" dirty="0" err="1"/>
              <a:t>betaalbare</a:t>
            </a:r>
            <a:r>
              <a:rPr lang="en-US" dirty="0"/>
              <a:t> </a:t>
            </a:r>
            <a:r>
              <a:rPr lang="en-US" dirty="0" err="1"/>
              <a:t>zorg</a:t>
            </a:r>
            <a:r>
              <a:rPr lang="en-US" dirty="0"/>
              <a:t> en </a:t>
            </a:r>
            <a:r>
              <a:rPr lang="en-US" dirty="0" err="1"/>
              <a:t>eerlijke</a:t>
            </a:r>
            <a:r>
              <a:rPr lang="en-US" dirty="0"/>
              <a:t> </a:t>
            </a:r>
            <a:r>
              <a:rPr lang="en-US" dirty="0" err="1"/>
              <a:t>kansen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iedereen</a:t>
            </a:r>
            <a:r>
              <a:rPr lang="en-US" dirty="0"/>
              <a:t>.</a:t>
            </a:r>
          </a:p>
          <a:p>
            <a:r>
              <a:rPr lang="en-US" dirty="0"/>
              <a:t>Met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eerlijk</a:t>
            </a:r>
            <a:r>
              <a:rPr lang="en-US" dirty="0"/>
              <a:t> </a:t>
            </a:r>
            <a:r>
              <a:rPr lang="en-US" dirty="0" err="1"/>
              <a:t>klimaatbeleid</a:t>
            </a:r>
            <a:r>
              <a:rPr lang="en-US" dirty="0"/>
              <a:t> </a:t>
            </a:r>
            <a:r>
              <a:rPr lang="en-US" dirty="0" err="1"/>
              <a:t>willen</a:t>
            </a:r>
            <a:r>
              <a:rPr lang="en-US" dirty="0"/>
              <a:t> ze </a:t>
            </a:r>
            <a:r>
              <a:rPr lang="en-US" dirty="0" err="1"/>
              <a:t>inzetten</a:t>
            </a:r>
            <a:r>
              <a:rPr lang="en-US" dirty="0"/>
              <a:t> op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gezonde</a:t>
            </a:r>
            <a:r>
              <a:rPr lang="en-US" dirty="0"/>
              <a:t> </a:t>
            </a:r>
            <a:r>
              <a:rPr lang="en-US" dirty="0" err="1"/>
              <a:t>economie</a:t>
            </a:r>
            <a:r>
              <a:rPr lang="en-US" dirty="0"/>
              <a:t> met </a:t>
            </a:r>
            <a:r>
              <a:rPr lang="en-US" dirty="0" err="1"/>
              <a:t>betaalbare</a:t>
            </a:r>
            <a:r>
              <a:rPr lang="en-US" dirty="0"/>
              <a:t> </a:t>
            </a:r>
            <a:r>
              <a:rPr lang="en-US" dirty="0" err="1"/>
              <a:t>maatregelen</a:t>
            </a:r>
            <a:r>
              <a:rPr lang="en-US" dirty="0"/>
              <a:t> </a:t>
            </a:r>
            <a:r>
              <a:rPr lang="en-US" dirty="0" err="1"/>
              <a:t>waarin</a:t>
            </a:r>
            <a:r>
              <a:rPr lang="en-US" dirty="0"/>
              <a:t> de </a:t>
            </a:r>
            <a:r>
              <a:rPr lang="en-US" dirty="0" err="1"/>
              <a:t>grootste</a:t>
            </a:r>
            <a:r>
              <a:rPr lang="en-US" dirty="0"/>
              <a:t> </a:t>
            </a:r>
            <a:r>
              <a:rPr lang="en-US" dirty="0" err="1"/>
              <a:t>vervuilers</a:t>
            </a:r>
            <a:r>
              <a:rPr lang="en-US" dirty="0"/>
              <a:t> </a:t>
            </a:r>
            <a:r>
              <a:rPr lang="en-US" dirty="0" err="1"/>
              <a:t>betalen</a:t>
            </a:r>
            <a:r>
              <a:rPr lang="en-US" dirty="0"/>
              <a:t>.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betekent</a:t>
            </a:r>
            <a:r>
              <a:rPr lang="en-US" dirty="0"/>
              <a:t> </a:t>
            </a:r>
            <a:r>
              <a:rPr lang="en-US" dirty="0" err="1"/>
              <a:t>inzetten</a:t>
            </a:r>
            <a:r>
              <a:rPr lang="en-US" dirty="0"/>
              <a:t> op:</a:t>
            </a:r>
          </a:p>
          <a:p>
            <a:r>
              <a:rPr lang="en-US" dirty="0" err="1"/>
              <a:t>lokale</a:t>
            </a:r>
            <a:r>
              <a:rPr lang="en-US" dirty="0"/>
              <a:t> en </a:t>
            </a:r>
            <a:r>
              <a:rPr lang="en-US" dirty="0" err="1"/>
              <a:t>groene</a:t>
            </a:r>
            <a:r>
              <a:rPr lang="en-US" dirty="0"/>
              <a:t> </a:t>
            </a:r>
            <a:r>
              <a:rPr lang="en-US" dirty="0" err="1"/>
              <a:t>energie</a:t>
            </a:r>
            <a:endParaRPr lang="en-US" dirty="0"/>
          </a:p>
          <a:p>
            <a:r>
              <a:rPr lang="en-US" dirty="0" err="1"/>
              <a:t>openbaar</a:t>
            </a:r>
            <a:r>
              <a:rPr lang="en-US" dirty="0"/>
              <a:t> </a:t>
            </a:r>
            <a:r>
              <a:rPr lang="en-US" dirty="0" err="1"/>
              <a:t>vervoer</a:t>
            </a:r>
            <a:r>
              <a:rPr lang="en-US" dirty="0"/>
              <a:t> en </a:t>
            </a:r>
            <a:r>
              <a:rPr lang="en-US" dirty="0" err="1"/>
              <a:t>gezonde</a:t>
            </a:r>
            <a:r>
              <a:rPr lang="en-US" dirty="0"/>
              <a:t> </a:t>
            </a:r>
            <a:r>
              <a:rPr lang="en-US" dirty="0" err="1"/>
              <a:t>natuur</a:t>
            </a:r>
            <a:endParaRPr lang="en-US" dirty="0"/>
          </a:p>
          <a:p>
            <a:r>
              <a:rPr lang="en-US" dirty="0" err="1"/>
              <a:t>ecologische</a:t>
            </a:r>
            <a:r>
              <a:rPr lang="en-US" dirty="0"/>
              <a:t> </a:t>
            </a:r>
            <a:r>
              <a:rPr lang="en-US" dirty="0" err="1"/>
              <a:t>keuzes</a:t>
            </a:r>
            <a:r>
              <a:rPr lang="en-US" dirty="0"/>
              <a:t> de </a:t>
            </a:r>
            <a:r>
              <a:rPr lang="en-US" dirty="0" err="1"/>
              <a:t>goedkoopste</a:t>
            </a:r>
            <a:r>
              <a:rPr lang="en-US" dirty="0"/>
              <a:t> en </a:t>
            </a:r>
            <a:r>
              <a:rPr lang="en-US" dirty="0" err="1"/>
              <a:t>gemakkelijkste</a:t>
            </a:r>
            <a:r>
              <a:rPr lang="en-US" dirty="0"/>
              <a:t> </a:t>
            </a:r>
            <a:r>
              <a:rPr lang="en-US" dirty="0" err="1"/>
              <a:t>maken</a:t>
            </a:r>
            <a:endParaRPr lang="en-US" dirty="0"/>
          </a:p>
          <a:p>
            <a:r>
              <a:rPr lang="en-US" dirty="0" err="1"/>
              <a:t>Betaalbare</a:t>
            </a:r>
            <a:r>
              <a:rPr lang="en-US" dirty="0"/>
              <a:t> </a:t>
            </a:r>
            <a:r>
              <a:rPr lang="en-US" dirty="0" err="1"/>
              <a:t>zorg</a:t>
            </a:r>
            <a:r>
              <a:rPr lang="en-US" dirty="0"/>
              <a:t> is </a:t>
            </a:r>
            <a:r>
              <a:rPr lang="en-US" dirty="0" err="1"/>
              <a:t>volgens</a:t>
            </a:r>
            <a:r>
              <a:rPr lang="en-US" dirty="0"/>
              <a:t> Groen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basisrecht</a:t>
            </a:r>
            <a:r>
              <a:rPr lang="en-US" dirty="0"/>
              <a:t>. </a:t>
            </a:r>
            <a:r>
              <a:rPr lang="en-US" dirty="0" err="1"/>
              <a:t>Jonge</a:t>
            </a:r>
            <a:r>
              <a:rPr lang="en-US" dirty="0"/>
              <a:t> en </a:t>
            </a:r>
            <a:r>
              <a:rPr lang="en-US" dirty="0" err="1"/>
              <a:t>oude</a:t>
            </a:r>
            <a:r>
              <a:rPr lang="en-US" dirty="0"/>
              <a:t> </a:t>
            </a:r>
            <a:r>
              <a:rPr lang="en-US" dirty="0" err="1"/>
              <a:t>mensen</a:t>
            </a:r>
            <a:r>
              <a:rPr lang="en-US" dirty="0"/>
              <a:t> </a:t>
            </a:r>
            <a:r>
              <a:rPr lang="en-US" dirty="0" err="1"/>
              <a:t>moeten</a:t>
            </a:r>
            <a:r>
              <a:rPr lang="en-US" dirty="0"/>
              <a:t> </a:t>
            </a:r>
            <a:r>
              <a:rPr lang="en-US" dirty="0" err="1"/>
              <a:t>fysiek</a:t>
            </a:r>
            <a:r>
              <a:rPr lang="en-US" dirty="0"/>
              <a:t> en </a:t>
            </a:r>
            <a:r>
              <a:rPr lang="en-US" dirty="0" err="1"/>
              <a:t>mentaal</a:t>
            </a:r>
            <a:r>
              <a:rPr lang="en-US" dirty="0"/>
              <a:t> </a:t>
            </a:r>
            <a:r>
              <a:rPr lang="en-US" dirty="0" err="1"/>
              <a:t>snel</a:t>
            </a:r>
            <a:r>
              <a:rPr lang="en-US" dirty="0"/>
              <a:t> </a:t>
            </a:r>
            <a:r>
              <a:rPr lang="en-US" dirty="0" err="1"/>
              <a:t>hulp</a:t>
            </a:r>
            <a:r>
              <a:rPr lang="en-US" dirty="0"/>
              <a:t> </a:t>
            </a:r>
            <a:r>
              <a:rPr lang="en-US" dirty="0" err="1"/>
              <a:t>krijgen</a:t>
            </a:r>
            <a:r>
              <a:rPr lang="en-US" dirty="0"/>
              <a:t>. </a:t>
            </a:r>
          </a:p>
          <a:p>
            <a:r>
              <a:rPr lang="en-US" dirty="0" err="1"/>
              <a:t>Voor</a:t>
            </a:r>
            <a:r>
              <a:rPr lang="en-US" dirty="0"/>
              <a:t> Groen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eerlijke</a:t>
            </a:r>
            <a:r>
              <a:rPr lang="en-US" dirty="0"/>
              <a:t> </a:t>
            </a:r>
            <a:r>
              <a:rPr lang="en-US" dirty="0" err="1"/>
              <a:t>kansen</a:t>
            </a:r>
            <a:r>
              <a:rPr lang="en-US" dirty="0"/>
              <a:t> </a:t>
            </a:r>
            <a:r>
              <a:rPr lang="en-US" dirty="0" err="1"/>
              <a:t>belangrijk</a:t>
            </a:r>
            <a:r>
              <a:rPr lang="en-US" dirty="0"/>
              <a:t>. Ze </a:t>
            </a:r>
            <a:r>
              <a:rPr lang="en-US" dirty="0" err="1"/>
              <a:t>willen</a:t>
            </a:r>
            <a:r>
              <a:rPr lang="en-US" dirty="0"/>
              <a:t> </a:t>
            </a:r>
            <a:r>
              <a:rPr lang="en-US" dirty="0" err="1"/>
              <a:t>armoede</a:t>
            </a:r>
            <a:r>
              <a:rPr lang="en-US" dirty="0"/>
              <a:t> </a:t>
            </a:r>
            <a:r>
              <a:rPr lang="en-US" dirty="0" err="1"/>
              <a:t>aanpakken</a:t>
            </a:r>
            <a:r>
              <a:rPr lang="en-US" dirty="0"/>
              <a:t>, </a:t>
            </a:r>
            <a:r>
              <a:rPr lang="en-US" dirty="0" err="1"/>
              <a:t>goed</a:t>
            </a:r>
            <a:r>
              <a:rPr lang="en-US" dirty="0"/>
              <a:t> </a:t>
            </a:r>
            <a:r>
              <a:rPr lang="en-US" dirty="0" err="1"/>
              <a:t>werk</a:t>
            </a:r>
            <a:r>
              <a:rPr lang="en-US" dirty="0"/>
              <a:t> en </a:t>
            </a:r>
            <a:r>
              <a:rPr lang="en-US" dirty="0" err="1"/>
              <a:t>een</a:t>
            </a:r>
            <a:r>
              <a:rPr lang="en-US" dirty="0"/>
              <a:t> huis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iedereen</a:t>
            </a:r>
            <a:r>
              <a:rPr lang="en-US" dirty="0"/>
              <a:t>. Ze </a:t>
            </a:r>
            <a:r>
              <a:rPr lang="en-US" dirty="0" err="1"/>
              <a:t>willen</a:t>
            </a:r>
            <a:r>
              <a:rPr lang="en-US" dirty="0"/>
              <a:t> gratis </a:t>
            </a:r>
            <a:r>
              <a:rPr lang="en-US" dirty="0" err="1"/>
              <a:t>onderwijs</a:t>
            </a:r>
            <a:r>
              <a:rPr lang="en-US" dirty="0"/>
              <a:t> en </a:t>
            </a:r>
            <a:r>
              <a:rPr lang="en-US" dirty="0" err="1"/>
              <a:t>meer</a:t>
            </a:r>
            <a:r>
              <a:rPr lang="en-US" dirty="0"/>
              <a:t> geld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mensen</a:t>
            </a:r>
            <a:r>
              <a:rPr lang="en-US" dirty="0"/>
              <a:t> met </a:t>
            </a:r>
            <a:r>
              <a:rPr lang="en-US" dirty="0" err="1"/>
              <a:t>kinderen</a:t>
            </a:r>
            <a:r>
              <a:rPr lang="en-US" dirty="0"/>
              <a:t>. Ze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vrijheid</a:t>
            </a:r>
            <a:r>
              <a:rPr lang="en-US" dirty="0"/>
              <a:t> en </a:t>
            </a:r>
            <a:r>
              <a:rPr lang="en-US" dirty="0" err="1"/>
              <a:t>gelijke</a:t>
            </a:r>
            <a:r>
              <a:rPr lang="en-US" dirty="0"/>
              <a:t> </a:t>
            </a:r>
            <a:r>
              <a:rPr lang="en-US" dirty="0" err="1"/>
              <a:t>rechten</a:t>
            </a:r>
            <a:r>
              <a:rPr lang="en-US" dirty="0"/>
              <a:t> en tegen </a:t>
            </a:r>
            <a:r>
              <a:rPr lang="en-US" dirty="0" err="1"/>
              <a:t>discriminatie</a:t>
            </a:r>
            <a:endParaRPr lang="en-US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0920B-883B-4D7A-94AC-EF52C101ECB3}" type="slidenum">
              <a:rPr lang="nl-BE" smtClean="0"/>
              <a:t>27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597264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N-VA </a:t>
            </a:r>
            <a:r>
              <a:rPr lang="en-US" dirty="0" err="1"/>
              <a:t>staat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Nieuw-Vlaamse</a:t>
            </a:r>
            <a:r>
              <a:rPr lang="en-US" dirty="0"/>
              <a:t> </a:t>
            </a:r>
            <a:r>
              <a:rPr lang="en-US" dirty="0" err="1"/>
              <a:t>Alliantie</a:t>
            </a:r>
            <a:r>
              <a:rPr lang="en-US" dirty="0"/>
              <a:t>.</a:t>
            </a:r>
          </a:p>
          <a:p>
            <a:r>
              <a:rPr lang="en-US" dirty="0"/>
              <a:t>Ze </a:t>
            </a:r>
            <a:r>
              <a:rPr lang="en-US" dirty="0" err="1"/>
              <a:t>omschrijven</a:t>
            </a:r>
            <a:r>
              <a:rPr lang="en-US" dirty="0"/>
              <a:t> </a:t>
            </a:r>
            <a:r>
              <a:rPr lang="en-US" dirty="0" err="1"/>
              <a:t>zichzelf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Vlaams-nationalistisch</a:t>
            </a:r>
            <a:r>
              <a:rPr lang="en-US" dirty="0"/>
              <a:t> en </a:t>
            </a:r>
            <a:r>
              <a:rPr lang="en-US" dirty="0" err="1"/>
              <a:t>zowel</a:t>
            </a:r>
            <a:r>
              <a:rPr lang="en-US" dirty="0"/>
              <a:t> </a:t>
            </a:r>
            <a:r>
              <a:rPr lang="en-US" dirty="0" err="1"/>
              <a:t>economisch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sociaal-cultureel</a:t>
            </a:r>
            <a:r>
              <a:rPr lang="en-US" dirty="0"/>
              <a:t> </a:t>
            </a:r>
            <a:r>
              <a:rPr lang="en-US" dirty="0" err="1"/>
              <a:t>rechts</a:t>
            </a:r>
            <a:r>
              <a:rPr lang="en-US" dirty="0"/>
              <a:t>.</a:t>
            </a:r>
          </a:p>
          <a:p>
            <a:r>
              <a:rPr lang="en-US" dirty="0" err="1"/>
              <a:t>Eén</a:t>
            </a:r>
            <a:r>
              <a:rPr lang="en-US" dirty="0"/>
              <a:t> van </a:t>
            </a:r>
            <a:r>
              <a:rPr lang="en-US" dirty="0" err="1"/>
              <a:t>hun</a:t>
            </a:r>
            <a:r>
              <a:rPr lang="en-US" dirty="0"/>
              <a:t> </a:t>
            </a:r>
            <a:r>
              <a:rPr lang="en-US" dirty="0" err="1"/>
              <a:t>belangrijkste</a:t>
            </a:r>
            <a:r>
              <a:rPr lang="en-US" dirty="0"/>
              <a:t> </a:t>
            </a:r>
            <a:r>
              <a:rPr lang="en-US" dirty="0" err="1"/>
              <a:t>standpunten</a:t>
            </a:r>
            <a:r>
              <a:rPr lang="en-US" dirty="0"/>
              <a:t> is </a:t>
            </a:r>
            <a:r>
              <a:rPr lang="en-US" dirty="0" err="1"/>
              <a:t>dat</a:t>
            </a:r>
            <a:r>
              <a:rPr lang="en-US" dirty="0"/>
              <a:t> ze </a:t>
            </a:r>
            <a:r>
              <a:rPr lang="en-US" dirty="0" err="1"/>
              <a:t>willen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Vlaanderen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dingen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beslissen</a:t>
            </a:r>
            <a:r>
              <a:rPr lang="en-US" dirty="0"/>
              <a:t> </a:t>
            </a:r>
            <a:r>
              <a:rPr lang="en-US" dirty="0" err="1"/>
              <a:t>zonder</a:t>
            </a:r>
            <a:r>
              <a:rPr lang="en-US" dirty="0"/>
              <a:t> </a:t>
            </a:r>
            <a:r>
              <a:rPr lang="en-US" dirty="0" err="1"/>
              <a:t>Wallonië</a:t>
            </a:r>
            <a:r>
              <a:rPr lang="en-US" dirty="0"/>
              <a:t>.</a:t>
            </a:r>
          </a:p>
          <a:p>
            <a:r>
              <a:rPr lang="en-US" dirty="0" err="1"/>
              <a:t>Voor</a:t>
            </a:r>
            <a:r>
              <a:rPr lang="en-US" dirty="0"/>
              <a:t> de </a:t>
            </a:r>
            <a:r>
              <a:rPr lang="en-US" dirty="0" err="1"/>
              <a:t>verkiezingen</a:t>
            </a:r>
            <a:r>
              <a:rPr lang="en-US" dirty="0"/>
              <a:t> van 2024 </a:t>
            </a:r>
            <a:r>
              <a:rPr lang="en-US" dirty="0" err="1"/>
              <a:t>focussen</a:t>
            </a:r>
            <a:r>
              <a:rPr lang="en-US" dirty="0"/>
              <a:t> ze op </a:t>
            </a:r>
            <a:r>
              <a:rPr lang="en-US" dirty="0" err="1"/>
              <a:t>economische</a:t>
            </a:r>
            <a:r>
              <a:rPr lang="en-US" dirty="0"/>
              <a:t> </a:t>
            </a:r>
            <a:r>
              <a:rPr lang="en-US" dirty="0" err="1"/>
              <a:t>welvaart</a:t>
            </a:r>
            <a:r>
              <a:rPr lang="en-US" dirty="0"/>
              <a:t>, </a:t>
            </a:r>
            <a:r>
              <a:rPr lang="en-US" dirty="0" err="1"/>
              <a:t>sociaal</a:t>
            </a:r>
            <a:r>
              <a:rPr lang="en-US" dirty="0"/>
              <a:t> </a:t>
            </a:r>
            <a:r>
              <a:rPr lang="en-US" dirty="0" err="1"/>
              <a:t>welzijn</a:t>
            </a:r>
            <a:r>
              <a:rPr lang="en-US" dirty="0"/>
              <a:t>, en </a:t>
            </a:r>
            <a:r>
              <a:rPr lang="en-US" dirty="0" err="1"/>
              <a:t>vrijheid</a:t>
            </a:r>
            <a:r>
              <a:rPr lang="en-US" dirty="0"/>
              <a:t> en </a:t>
            </a:r>
            <a:r>
              <a:rPr lang="en-US" dirty="0" err="1"/>
              <a:t>kansen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iedereen</a:t>
            </a:r>
            <a:r>
              <a:rPr lang="en-US" dirty="0"/>
              <a:t> die </a:t>
            </a:r>
            <a:r>
              <a:rPr lang="en-US" dirty="0" err="1"/>
              <a:t>werkt</a:t>
            </a:r>
            <a:r>
              <a:rPr lang="en-US" dirty="0"/>
              <a:t>, </a:t>
            </a:r>
            <a:r>
              <a:rPr lang="en-US" dirty="0" err="1"/>
              <a:t>spaart</a:t>
            </a:r>
            <a:r>
              <a:rPr lang="en-US" dirty="0"/>
              <a:t> en </a:t>
            </a:r>
            <a:r>
              <a:rPr lang="en-US" dirty="0" err="1"/>
              <a:t>onderneemt</a:t>
            </a:r>
            <a:r>
              <a:rPr lang="en-US" dirty="0"/>
              <a:t>.</a:t>
            </a:r>
          </a:p>
          <a:p>
            <a:r>
              <a:rPr lang="en-US" dirty="0"/>
              <a:t>Ze </a:t>
            </a:r>
            <a:r>
              <a:rPr lang="en-US" dirty="0" err="1"/>
              <a:t>vinden</a:t>
            </a:r>
            <a:r>
              <a:rPr lang="en-US" dirty="0"/>
              <a:t> het </a:t>
            </a:r>
            <a:r>
              <a:rPr lang="en-US" dirty="0" err="1"/>
              <a:t>belangrijk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iedereen</a:t>
            </a:r>
            <a:r>
              <a:rPr lang="en-US" dirty="0"/>
              <a:t> </a:t>
            </a:r>
            <a:r>
              <a:rPr lang="en-US" dirty="0" err="1"/>
              <a:t>werk</a:t>
            </a:r>
            <a:r>
              <a:rPr lang="en-US" dirty="0"/>
              <a:t> </a:t>
            </a:r>
            <a:r>
              <a:rPr lang="en-US" dirty="0" err="1"/>
              <a:t>heeft</a:t>
            </a:r>
            <a:r>
              <a:rPr lang="en-US" dirty="0"/>
              <a:t>. Wie </a:t>
            </a:r>
            <a:r>
              <a:rPr lang="en-US" dirty="0" err="1"/>
              <a:t>werkloos</a:t>
            </a:r>
            <a:r>
              <a:rPr lang="en-US" dirty="0"/>
              <a:t> is, </a:t>
            </a:r>
            <a:r>
              <a:rPr lang="en-US" dirty="0" err="1"/>
              <a:t>moet</a:t>
            </a:r>
            <a:r>
              <a:rPr lang="en-US" dirty="0"/>
              <a:t> </a:t>
            </a:r>
            <a:r>
              <a:rPr lang="en-US" dirty="0" err="1"/>
              <a:t>volgens</a:t>
            </a:r>
            <a:r>
              <a:rPr lang="en-US" dirty="0"/>
              <a:t> N-VA </a:t>
            </a:r>
            <a:r>
              <a:rPr lang="en-US" dirty="0" err="1"/>
              <a:t>vanaf</a:t>
            </a:r>
            <a:r>
              <a:rPr lang="en-US" dirty="0"/>
              <a:t> de </a:t>
            </a:r>
            <a:r>
              <a:rPr lang="en-US" dirty="0" err="1"/>
              <a:t>eerste</a:t>
            </a:r>
            <a:r>
              <a:rPr lang="en-US" dirty="0"/>
              <a:t> </a:t>
            </a:r>
            <a:r>
              <a:rPr lang="en-US" dirty="0" err="1"/>
              <a:t>dag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aangemoedigd</a:t>
            </a:r>
            <a:r>
              <a:rPr lang="en-US" dirty="0"/>
              <a:t> om </a:t>
            </a:r>
            <a:r>
              <a:rPr lang="en-US" dirty="0" err="1"/>
              <a:t>terug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gaan</a:t>
            </a:r>
            <a:r>
              <a:rPr lang="en-US" dirty="0"/>
              <a:t> </a:t>
            </a:r>
            <a:r>
              <a:rPr lang="en-US" dirty="0" err="1"/>
              <a:t>werken</a:t>
            </a:r>
            <a:r>
              <a:rPr lang="en-US" dirty="0"/>
              <a:t>. Ze </a:t>
            </a:r>
            <a:r>
              <a:rPr lang="en-US" dirty="0" err="1"/>
              <a:t>willen</a:t>
            </a:r>
            <a:r>
              <a:rPr lang="en-US" dirty="0"/>
              <a:t> </a:t>
            </a:r>
            <a:r>
              <a:rPr lang="en-US" dirty="0" err="1"/>
              <a:t>ondernemen</a:t>
            </a:r>
            <a:r>
              <a:rPr lang="en-US" dirty="0"/>
              <a:t> </a:t>
            </a:r>
            <a:r>
              <a:rPr lang="en-US" dirty="0" err="1"/>
              <a:t>makkelijker</a:t>
            </a:r>
            <a:r>
              <a:rPr lang="en-US" dirty="0"/>
              <a:t> </a:t>
            </a:r>
            <a:r>
              <a:rPr lang="en-US" dirty="0" err="1"/>
              <a:t>maken</a:t>
            </a:r>
            <a:r>
              <a:rPr lang="en-US" dirty="0"/>
              <a:t> en ze </a:t>
            </a:r>
            <a:r>
              <a:rPr lang="en-US" dirty="0" err="1"/>
              <a:t>willen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we minder </a:t>
            </a:r>
            <a:r>
              <a:rPr lang="en-US" dirty="0" err="1"/>
              <a:t>belastingen</a:t>
            </a:r>
            <a:r>
              <a:rPr lang="en-US" dirty="0"/>
              <a:t> </a:t>
            </a:r>
            <a:r>
              <a:rPr lang="en-US" dirty="0" err="1"/>
              <a:t>moeten</a:t>
            </a:r>
            <a:r>
              <a:rPr lang="en-US" dirty="0"/>
              <a:t> </a:t>
            </a:r>
            <a:r>
              <a:rPr lang="en-US" dirty="0" err="1"/>
              <a:t>betalen</a:t>
            </a:r>
            <a:r>
              <a:rPr lang="en-US" dirty="0"/>
              <a:t> op </a:t>
            </a:r>
            <a:r>
              <a:rPr lang="en-US" dirty="0" err="1"/>
              <a:t>werk</a:t>
            </a:r>
            <a:r>
              <a:rPr lang="en-US" dirty="0"/>
              <a:t>.</a:t>
            </a:r>
          </a:p>
          <a:p>
            <a:r>
              <a:rPr lang="en-US" dirty="0"/>
              <a:t>Ze </a:t>
            </a:r>
            <a:r>
              <a:rPr lang="en-US" dirty="0" err="1"/>
              <a:t>willen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onze</a:t>
            </a:r>
            <a:r>
              <a:rPr lang="en-US" dirty="0"/>
              <a:t> </a:t>
            </a:r>
            <a:r>
              <a:rPr lang="en-US" dirty="0" err="1"/>
              <a:t>begroting</a:t>
            </a:r>
            <a:r>
              <a:rPr lang="en-US" dirty="0"/>
              <a:t> op </a:t>
            </a:r>
            <a:r>
              <a:rPr lang="en-US" dirty="0" err="1"/>
              <a:t>orde</a:t>
            </a:r>
            <a:r>
              <a:rPr lang="en-US" dirty="0"/>
              <a:t> </a:t>
            </a:r>
            <a:r>
              <a:rPr lang="en-US" dirty="0" err="1"/>
              <a:t>komt</a:t>
            </a:r>
            <a:r>
              <a:rPr lang="en-US" dirty="0"/>
              <a:t>. Ze </a:t>
            </a:r>
            <a:r>
              <a:rPr lang="en-US" dirty="0" err="1"/>
              <a:t>willen</a:t>
            </a:r>
            <a:r>
              <a:rPr lang="en-US" dirty="0"/>
              <a:t> </a:t>
            </a:r>
            <a:r>
              <a:rPr lang="en-US" dirty="0" err="1"/>
              <a:t>schulden</a:t>
            </a:r>
            <a:r>
              <a:rPr lang="en-US" dirty="0"/>
              <a:t> </a:t>
            </a:r>
            <a:r>
              <a:rPr lang="en-US" dirty="0" err="1"/>
              <a:t>afbetalen</a:t>
            </a:r>
            <a:r>
              <a:rPr lang="en-US" dirty="0"/>
              <a:t>, maar </a:t>
            </a:r>
            <a:r>
              <a:rPr lang="en-US" dirty="0" err="1"/>
              <a:t>niet</a:t>
            </a:r>
            <a:r>
              <a:rPr lang="en-US" dirty="0"/>
              <a:t> door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belastingen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heffen</a:t>
            </a:r>
            <a:r>
              <a:rPr lang="en-US" dirty="0"/>
              <a:t>.</a:t>
            </a:r>
          </a:p>
          <a:p>
            <a:r>
              <a:rPr lang="en-US" dirty="0"/>
              <a:t>De N-VA </a:t>
            </a:r>
            <a:r>
              <a:rPr lang="en-US" dirty="0" err="1"/>
              <a:t>wil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strenger</a:t>
            </a:r>
            <a:r>
              <a:rPr lang="en-US" dirty="0"/>
              <a:t> </a:t>
            </a:r>
            <a:r>
              <a:rPr lang="en-US" dirty="0" err="1"/>
              <a:t>asiel</a:t>
            </a:r>
            <a:r>
              <a:rPr lang="en-US" dirty="0"/>
              <a:t>- en </a:t>
            </a:r>
            <a:r>
              <a:rPr lang="en-US" dirty="0" err="1"/>
              <a:t>migratiebeleid</a:t>
            </a:r>
            <a:r>
              <a:rPr lang="en-US" dirty="0"/>
              <a:t>. Ze </a:t>
            </a:r>
            <a:r>
              <a:rPr lang="en-US" dirty="0" err="1"/>
              <a:t>willen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nieuwkomers</a:t>
            </a:r>
            <a:r>
              <a:rPr lang="en-US" dirty="0"/>
              <a:t> </a:t>
            </a:r>
            <a:r>
              <a:rPr lang="en-US" dirty="0" err="1"/>
              <a:t>enkel</a:t>
            </a:r>
            <a:r>
              <a:rPr lang="en-US" dirty="0"/>
              <a:t> </a:t>
            </a:r>
            <a:r>
              <a:rPr lang="en-US" dirty="0" err="1"/>
              <a:t>legaal</a:t>
            </a:r>
            <a:r>
              <a:rPr lang="en-US" dirty="0"/>
              <a:t> in het land </a:t>
            </a:r>
            <a:r>
              <a:rPr lang="en-US" dirty="0" err="1"/>
              <a:t>mogen</a:t>
            </a:r>
            <a:r>
              <a:rPr lang="en-US" dirty="0"/>
              <a:t> </a:t>
            </a:r>
            <a:r>
              <a:rPr lang="en-US" dirty="0" err="1"/>
              <a:t>komen</a:t>
            </a:r>
            <a:r>
              <a:rPr lang="en-US" dirty="0"/>
              <a:t> </a:t>
            </a:r>
            <a:r>
              <a:rPr lang="en-US" dirty="0" err="1"/>
              <a:t>wonen</a:t>
            </a:r>
            <a:r>
              <a:rPr lang="en-US" dirty="0"/>
              <a:t> en ze </a:t>
            </a:r>
            <a:r>
              <a:rPr lang="en-US" dirty="0" err="1"/>
              <a:t>snel</a:t>
            </a:r>
            <a:r>
              <a:rPr lang="en-US" dirty="0"/>
              <a:t> </a:t>
            </a:r>
            <a:r>
              <a:rPr lang="en-US" dirty="0" err="1"/>
              <a:t>Nederlands</a:t>
            </a:r>
            <a:r>
              <a:rPr lang="en-US" dirty="0"/>
              <a:t> </a:t>
            </a:r>
            <a:r>
              <a:rPr lang="en-US" dirty="0" err="1"/>
              <a:t>moeten</a:t>
            </a:r>
            <a:r>
              <a:rPr lang="en-US" dirty="0"/>
              <a:t> </a:t>
            </a:r>
            <a:r>
              <a:rPr lang="en-US" dirty="0" err="1"/>
              <a:t>leren</a:t>
            </a:r>
            <a:r>
              <a:rPr lang="en-US" dirty="0"/>
              <a:t> en de </a:t>
            </a:r>
            <a:r>
              <a:rPr lang="en-US" dirty="0" err="1"/>
              <a:t>Vlaamse</a:t>
            </a:r>
            <a:r>
              <a:rPr lang="en-US" dirty="0"/>
              <a:t> </a:t>
            </a:r>
            <a:r>
              <a:rPr lang="en-US" dirty="0" err="1"/>
              <a:t>gedragsregels</a:t>
            </a:r>
            <a:r>
              <a:rPr lang="en-US" dirty="0"/>
              <a:t> </a:t>
            </a:r>
            <a:r>
              <a:rPr lang="en-US" dirty="0" err="1"/>
              <a:t>moeten</a:t>
            </a:r>
            <a:r>
              <a:rPr lang="en-US" dirty="0"/>
              <a:t> </a:t>
            </a:r>
            <a:r>
              <a:rPr lang="en-US" dirty="0" err="1"/>
              <a:t>aanvaarden</a:t>
            </a:r>
            <a:r>
              <a:rPr lang="en-US" dirty="0"/>
              <a:t> en </a:t>
            </a:r>
            <a:r>
              <a:rPr lang="en-US" dirty="0" err="1"/>
              <a:t>volgen</a:t>
            </a:r>
            <a:r>
              <a:rPr lang="en-US" dirty="0"/>
              <a:t>.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0920B-883B-4D7A-94AC-EF52C101ECB3}" type="slidenum">
              <a:rPr lang="nl-BE" smtClean="0"/>
              <a:t>28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02687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0920B-883B-4D7A-94AC-EF52C101ECB3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838189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 VLD </a:t>
            </a:r>
            <a:r>
              <a:rPr lang="en-US" dirty="0" err="1"/>
              <a:t>beschrijft</a:t>
            </a:r>
            <a:r>
              <a:rPr lang="en-US" dirty="0"/>
              <a:t> </a:t>
            </a:r>
            <a:r>
              <a:rPr lang="en-US" dirty="0" err="1"/>
              <a:t>zichzelf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liberaal</a:t>
            </a:r>
            <a:r>
              <a:rPr lang="en-US" dirty="0"/>
              <a:t>. </a:t>
            </a:r>
          </a:p>
          <a:p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betekent</a:t>
            </a:r>
            <a:r>
              <a:rPr lang="en-US" dirty="0"/>
              <a:t> </a:t>
            </a:r>
            <a:r>
              <a:rPr lang="en-US" dirty="0" err="1"/>
              <a:t>economisch</a:t>
            </a:r>
            <a:r>
              <a:rPr lang="en-US" dirty="0"/>
              <a:t> </a:t>
            </a:r>
            <a:r>
              <a:rPr lang="en-US" dirty="0" err="1"/>
              <a:t>rechts</a:t>
            </a:r>
            <a:r>
              <a:rPr lang="en-US" dirty="0"/>
              <a:t> en </a:t>
            </a:r>
            <a:r>
              <a:rPr lang="en-US" dirty="0" err="1"/>
              <a:t>democratisch</a:t>
            </a:r>
            <a:r>
              <a:rPr lang="en-US" dirty="0"/>
              <a:t>. Ze </a:t>
            </a:r>
            <a:r>
              <a:rPr lang="en-US" dirty="0" err="1"/>
              <a:t>noemen</a:t>
            </a:r>
            <a:r>
              <a:rPr lang="en-US" dirty="0"/>
              <a:t> </a:t>
            </a:r>
            <a:r>
              <a:rPr lang="en-US" dirty="0" err="1"/>
              <a:t>zichzelf</a:t>
            </a:r>
            <a:r>
              <a:rPr lang="en-US" dirty="0"/>
              <a:t> </a:t>
            </a:r>
            <a:r>
              <a:rPr lang="en-US" dirty="0" err="1"/>
              <a:t>progressief</a:t>
            </a:r>
            <a:r>
              <a:rPr lang="en-US" dirty="0"/>
              <a:t> en </a:t>
            </a:r>
            <a:r>
              <a:rPr lang="en-US" dirty="0" err="1"/>
              <a:t>vinden</a:t>
            </a:r>
            <a:r>
              <a:rPr lang="en-US" dirty="0"/>
              <a:t> </a:t>
            </a:r>
            <a:r>
              <a:rPr lang="en-US" dirty="0" err="1"/>
              <a:t>vrijheid</a:t>
            </a:r>
            <a:r>
              <a:rPr lang="en-US" dirty="0"/>
              <a:t> en </a:t>
            </a:r>
            <a:r>
              <a:rPr lang="en-US" dirty="0" err="1"/>
              <a:t>vooruitgang</a:t>
            </a:r>
            <a:r>
              <a:rPr lang="en-US" dirty="0"/>
              <a:t> </a:t>
            </a:r>
            <a:r>
              <a:rPr lang="en-US" dirty="0" err="1"/>
              <a:t>belangrijk</a:t>
            </a:r>
            <a:r>
              <a:rPr lang="en-US" dirty="0"/>
              <a:t>.</a:t>
            </a:r>
          </a:p>
          <a:p>
            <a:r>
              <a:rPr lang="en-US" dirty="0" err="1"/>
              <a:t>Voor</a:t>
            </a:r>
            <a:r>
              <a:rPr lang="en-US" dirty="0"/>
              <a:t> de </a:t>
            </a:r>
            <a:r>
              <a:rPr lang="en-US" dirty="0" err="1"/>
              <a:t>verkiezingen</a:t>
            </a:r>
            <a:r>
              <a:rPr lang="en-US" dirty="0"/>
              <a:t> in 2024 </a:t>
            </a:r>
            <a:r>
              <a:rPr lang="en-US" dirty="0" err="1"/>
              <a:t>focussen</a:t>
            </a:r>
            <a:r>
              <a:rPr lang="en-US" dirty="0"/>
              <a:t> ze op </a:t>
            </a:r>
            <a:r>
              <a:rPr lang="en-US" dirty="0" err="1"/>
              <a:t>economie</a:t>
            </a:r>
            <a:r>
              <a:rPr lang="en-US" dirty="0"/>
              <a:t>, </a:t>
            </a:r>
            <a:r>
              <a:rPr lang="en-US" dirty="0" err="1"/>
              <a:t>veiligheid</a:t>
            </a:r>
            <a:r>
              <a:rPr lang="en-US" dirty="0"/>
              <a:t> en </a:t>
            </a:r>
            <a:r>
              <a:rPr lang="en-US" dirty="0" err="1"/>
              <a:t>innovatie</a:t>
            </a:r>
            <a:r>
              <a:rPr lang="en-US" dirty="0"/>
              <a:t>, en </a:t>
            </a:r>
            <a:r>
              <a:rPr lang="en-US" dirty="0" err="1"/>
              <a:t>klimaat</a:t>
            </a:r>
            <a:r>
              <a:rPr lang="en-US" dirty="0"/>
              <a:t>, </a:t>
            </a:r>
            <a:r>
              <a:rPr lang="en-US" dirty="0" err="1"/>
              <a:t>energie</a:t>
            </a:r>
            <a:r>
              <a:rPr lang="en-US" dirty="0"/>
              <a:t> en </a:t>
            </a:r>
            <a:r>
              <a:rPr lang="en-US" dirty="0" err="1"/>
              <a:t>omgeving</a:t>
            </a:r>
            <a:r>
              <a:rPr lang="en-US" dirty="0"/>
              <a:t>.</a:t>
            </a:r>
          </a:p>
          <a:p>
            <a:r>
              <a:rPr lang="en-US" dirty="0"/>
              <a:t>Ze </a:t>
            </a:r>
            <a:r>
              <a:rPr lang="en-US" dirty="0" err="1"/>
              <a:t>vinden</a:t>
            </a:r>
            <a:r>
              <a:rPr lang="en-US" dirty="0"/>
              <a:t> het </a:t>
            </a:r>
            <a:r>
              <a:rPr lang="en-US" dirty="0" err="1"/>
              <a:t>belangrijk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de </a:t>
            </a:r>
            <a:r>
              <a:rPr lang="en-US" dirty="0" err="1"/>
              <a:t>overheid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ingrijpt</a:t>
            </a:r>
            <a:r>
              <a:rPr lang="en-US" dirty="0"/>
              <a:t> in de </a:t>
            </a:r>
            <a:r>
              <a:rPr lang="en-US" dirty="0" err="1"/>
              <a:t>economie</a:t>
            </a:r>
            <a:r>
              <a:rPr lang="en-US" dirty="0"/>
              <a:t>. Ze </a:t>
            </a:r>
            <a:r>
              <a:rPr lang="en-US" dirty="0" err="1"/>
              <a:t>willen</a:t>
            </a:r>
            <a:r>
              <a:rPr lang="en-US" dirty="0"/>
              <a:t> </a:t>
            </a:r>
            <a:r>
              <a:rPr lang="en-US" dirty="0" err="1"/>
              <a:t>lagere</a:t>
            </a:r>
            <a:r>
              <a:rPr lang="en-US" dirty="0"/>
              <a:t> </a:t>
            </a:r>
            <a:r>
              <a:rPr lang="en-US" dirty="0" err="1"/>
              <a:t>belastingen</a:t>
            </a:r>
            <a:r>
              <a:rPr lang="en-US" dirty="0"/>
              <a:t> op </a:t>
            </a:r>
            <a:r>
              <a:rPr lang="en-US" dirty="0" err="1"/>
              <a:t>werk</a:t>
            </a:r>
            <a:r>
              <a:rPr lang="en-US" dirty="0"/>
              <a:t>,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sterke</a:t>
            </a:r>
            <a:r>
              <a:rPr lang="en-US" dirty="0"/>
              <a:t> </a:t>
            </a:r>
            <a:r>
              <a:rPr lang="en-US" dirty="0" err="1"/>
              <a:t>economie</a:t>
            </a:r>
            <a:r>
              <a:rPr lang="en-US" dirty="0"/>
              <a:t> en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vrijheid</a:t>
            </a:r>
            <a:r>
              <a:rPr lang="en-US" dirty="0"/>
              <a:t> om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bouwen</a:t>
            </a:r>
            <a:r>
              <a:rPr lang="en-US" dirty="0"/>
              <a:t>, </a:t>
            </a:r>
            <a:r>
              <a:rPr lang="en-US" dirty="0" err="1"/>
              <a:t>te</a:t>
            </a:r>
            <a:r>
              <a:rPr lang="en-US" dirty="0"/>
              <a:t> erven en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ondernemen</a:t>
            </a:r>
            <a:r>
              <a:rPr lang="en-US" dirty="0"/>
              <a:t>.</a:t>
            </a:r>
          </a:p>
          <a:p>
            <a:r>
              <a:rPr lang="en-US" dirty="0"/>
              <a:t>Ook </a:t>
            </a:r>
            <a:r>
              <a:rPr lang="en-US" dirty="0" err="1"/>
              <a:t>veiligheid</a:t>
            </a:r>
            <a:r>
              <a:rPr lang="en-US" dirty="0"/>
              <a:t> </a:t>
            </a:r>
            <a:r>
              <a:rPr lang="en-US" dirty="0" err="1"/>
              <a:t>vindt</a:t>
            </a:r>
            <a:r>
              <a:rPr lang="en-US" dirty="0"/>
              <a:t> de Open VLD </a:t>
            </a:r>
            <a:r>
              <a:rPr lang="en-US" dirty="0" err="1"/>
              <a:t>belangrijk</a:t>
            </a:r>
            <a:r>
              <a:rPr lang="en-US" dirty="0"/>
              <a:t>. Ze </a:t>
            </a:r>
            <a:r>
              <a:rPr lang="en-US" dirty="0" err="1"/>
              <a:t>vinden</a:t>
            </a:r>
            <a:r>
              <a:rPr lang="en-US" dirty="0"/>
              <a:t> het de </a:t>
            </a:r>
            <a:r>
              <a:rPr lang="en-US" dirty="0" err="1"/>
              <a:t>kerntaak</a:t>
            </a:r>
            <a:r>
              <a:rPr lang="en-US" dirty="0"/>
              <a:t> van de </a:t>
            </a:r>
            <a:r>
              <a:rPr lang="en-US" dirty="0" err="1"/>
              <a:t>overheid</a:t>
            </a:r>
            <a:r>
              <a:rPr lang="en-US" dirty="0"/>
              <a:t> om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investeren</a:t>
            </a:r>
            <a:r>
              <a:rPr lang="en-US" dirty="0"/>
              <a:t> in de </a:t>
            </a:r>
            <a:r>
              <a:rPr lang="en-US" dirty="0" err="1"/>
              <a:t>politie</a:t>
            </a:r>
            <a:r>
              <a:rPr lang="en-US" dirty="0"/>
              <a:t>, de </a:t>
            </a:r>
            <a:r>
              <a:rPr lang="en-US" dirty="0" err="1"/>
              <a:t>brandweer</a:t>
            </a:r>
            <a:r>
              <a:rPr lang="en-US" dirty="0"/>
              <a:t> en het leger. </a:t>
            </a:r>
          </a:p>
          <a:p>
            <a:r>
              <a:rPr lang="en-US" dirty="0"/>
              <a:t>De Open VLD </a:t>
            </a:r>
            <a:r>
              <a:rPr lang="en-US" dirty="0" err="1"/>
              <a:t>wil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inzetten</a:t>
            </a:r>
            <a:r>
              <a:rPr lang="en-US" dirty="0"/>
              <a:t> op </a:t>
            </a:r>
            <a:r>
              <a:rPr lang="en-US" dirty="0" err="1"/>
              <a:t>klimaat</a:t>
            </a:r>
            <a:r>
              <a:rPr lang="en-US" dirty="0"/>
              <a:t>, </a:t>
            </a:r>
            <a:r>
              <a:rPr lang="en-US" dirty="0" err="1"/>
              <a:t>energie</a:t>
            </a:r>
            <a:r>
              <a:rPr lang="en-US" dirty="0"/>
              <a:t> en </a:t>
            </a:r>
            <a:r>
              <a:rPr lang="en-US" dirty="0" err="1"/>
              <a:t>omgeving</a:t>
            </a:r>
            <a:r>
              <a:rPr lang="en-US" dirty="0"/>
              <a:t>. Ze </a:t>
            </a:r>
            <a:r>
              <a:rPr lang="en-US" dirty="0" err="1"/>
              <a:t>willen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doen</a:t>
            </a:r>
            <a:r>
              <a:rPr lang="en-US" dirty="0"/>
              <a:t> door </a:t>
            </a:r>
            <a:r>
              <a:rPr lang="en-US" dirty="0" err="1"/>
              <a:t>groei</a:t>
            </a:r>
            <a:r>
              <a:rPr lang="en-US" dirty="0"/>
              <a:t>, </a:t>
            </a:r>
            <a:r>
              <a:rPr lang="en-US" dirty="0" err="1"/>
              <a:t>samenwerking</a:t>
            </a:r>
            <a:r>
              <a:rPr lang="en-US" dirty="0"/>
              <a:t> en </a:t>
            </a:r>
            <a:r>
              <a:rPr lang="en-US" dirty="0" err="1"/>
              <a:t>ondernemen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moedigen</a:t>
            </a:r>
            <a:r>
              <a:rPr lang="en-US" dirty="0"/>
              <a:t>.</a:t>
            </a:r>
          </a:p>
          <a:p>
            <a:r>
              <a:rPr lang="en-US" dirty="0"/>
              <a:t>Ze </a:t>
            </a:r>
            <a:r>
              <a:rPr lang="en-US" dirty="0" err="1"/>
              <a:t>willen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onze</a:t>
            </a:r>
            <a:r>
              <a:rPr lang="en-US" dirty="0"/>
              <a:t> </a:t>
            </a:r>
            <a:r>
              <a:rPr lang="en-US" dirty="0" err="1"/>
              <a:t>manier</a:t>
            </a:r>
            <a:r>
              <a:rPr lang="en-US" dirty="0"/>
              <a:t> van </a:t>
            </a:r>
            <a:r>
              <a:rPr lang="en-US" dirty="0" err="1"/>
              <a:t>leven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moet</a:t>
            </a:r>
            <a:r>
              <a:rPr lang="en-US" dirty="0"/>
              <a:t> </a:t>
            </a:r>
            <a:r>
              <a:rPr lang="en-US" dirty="0" err="1"/>
              <a:t>aanpassen</a:t>
            </a:r>
            <a:r>
              <a:rPr lang="en-US" dirty="0"/>
              <a:t>. Ze </a:t>
            </a:r>
            <a:r>
              <a:rPr lang="en-US" dirty="0" err="1"/>
              <a:t>willen</a:t>
            </a:r>
            <a:r>
              <a:rPr lang="en-US" dirty="0"/>
              <a:t> het </a:t>
            </a:r>
            <a:r>
              <a:rPr lang="en-US" dirty="0" err="1"/>
              <a:t>klimaat</a:t>
            </a:r>
            <a:r>
              <a:rPr lang="en-US" dirty="0"/>
              <a:t>- en </a:t>
            </a:r>
            <a:r>
              <a:rPr lang="en-US" dirty="0" err="1"/>
              <a:t>energie-probleem</a:t>
            </a:r>
            <a:r>
              <a:rPr lang="en-US" dirty="0"/>
              <a:t> </a:t>
            </a:r>
            <a:r>
              <a:rPr lang="en-US" dirty="0" err="1"/>
              <a:t>oplossen</a:t>
            </a:r>
            <a:r>
              <a:rPr lang="en-US" dirty="0"/>
              <a:t> door </a:t>
            </a:r>
            <a:r>
              <a:rPr lang="en-US" dirty="0" err="1"/>
              <a:t>innovatie</a:t>
            </a:r>
            <a:r>
              <a:rPr lang="en-US" dirty="0"/>
              <a:t>.   </a:t>
            </a:r>
          </a:p>
          <a:p>
            <a:r>
              <a:rPr lang="en-US" dirty="0"/>
              <a:t>Meer info </a:t>
            </a:r>
            <a:r>
              <a:rPr lang="en-US" dirty="0" err="1"/>
              <a:t>vind</a:t>
            </a:r>
            <a:r>
              <a:rPr lang="en-US" dirty="0"/>
              <a:t> je op de websites van Open VLD en Jong VLD.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0920B-883B-4D7A-94AC-EF52C101ECB3}" type="slidenum">
              <a:rPr lang="nl-BE" smtClean="0"/>
              <a:t>29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147358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Vlaams</a:t>
            </a:r>
            <a:r>
              <a:rPr lang="en-US" dirty="0"/>
              <a:t> </a:t>
            </a:r>
            <a:r>
              <a:rPr lang="en-US" dirty="0" err="1"/>
              <a:t>Belang</a:t>
            </a:r>
            <a:r>
              <a:rPr lang="en-US" dirty="0"/>
              <a:t> is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Vlaams-nationalistische</a:t>
            </a:r>
            <a:r>
              <a:rPr lang="en-US" dirty="0"/>
              <a:t> </a:t>
            </a:r>
            <a:r>
              <a:rPr lang="en-US" dirty="0" err="1"/>
              <a:t>partij</a:t>
            </a:r>
            <a:r>
              <a:rPr lang="en-US" dirty="0"/>
              <a:t>. Ze </a:t>
            </a:r>
            <a:r>
              <a:rPr lang="en-US" dirty="0" err="1"/>
              <a:t>noemen</a:t>
            </a:r>
            <a:r>
              <a:rPr lang="en-US" dirty="0"/>
              <a:t> </a:t>
            </a:r>
            <a:r>
              <a:rPr lang="en-US" dirty="0" err="1"/>
              <a:t>zichzelf</a:t>
            </a:r>
            <a:r>
              <a:rPr lang="en-US" dirty="0"/>
              <a:t> de </a:t>
            </a:r>
            <a:r>
              <a:rPr lang="en-US" dirty="0" err="1"/>
              <a:t>partij</a:t>
            </a:r>
            <a:r>
              <a:rPr lang="en-US" dirty="0"/>
              <a:t> die de </a:t>
            </a:r>
            <a:r>
              <a:rPr lang="en-US" dirty="0" err="1"/>
              <a:t>wensen</a:t>
            </a:r>
            <a:r>
              <a:rPr lang="en-US" dirty="0"/>
              <a:t> van 'de </a:t>
            </a:r>
            <a:r>
              <a:rPr lang="en-US" dirty="0" err="1"/>
              <a:t>Vlaamse</a:t>
            </a:r>
            <a:r>
              <a:rPr lang="en-US" dirty="0"/>
              <a:t> </a:t>
            </a:r>
            <a:r>
              <a:rPr lang="en-US" dirty="0" err="1"/>
              <a:t>beweging</a:t>
            </a:r>
            <a:r>
              <a:rPr lang="en-US" dirty="0"/>
              <a:t>' </a:t>
            </a:r>
            <a:r>
              <a:rPr lang="en-US" dirty="0" err="1"/>
              <a:t>vertaalt</a:t>
            </a:r>
            <a:r>
              <a:rPr lang="en-US" dirty="0"/>
              <a:t>.</a:t>
            </a:r>
          </a:p>
          <a:p>
            <a:r>
              <a:rPr lang="en-US" dirty="0"/>
              <a:t>Ze </a:t>
            </a:r>
            <a:r>
              <a:rPr lang="en-US" dirty="0" err="1"/>
              <a:t>vinden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Vlaanderen</a:t>
            </a:r>
            <a:r>
              <a:rPr lang="en-US" dirty="0"/>
              <a:t> </a:t>
            </a:r>
            <a:r>
              <a:rPr lang="en-US" dirty="0" err="1"/>
              <a:t>moet</a:t>
            </a:r>
            <a:r>
              <a:rPr lang="en-US" dirty="0"/>
              <a:t> </a:t>
            </a:r>
            <a:r>
              <a:rPr lang="en-US" dirty="0" err="1"/>
              <a:t>splitsen</a:t>
            </a:r>
            <a:r>
              <a:rPr lang="en-US" dirty="0"/>
              <a:t> van </a:t>
            </a:r>
            <a:r>
              <a:rPr lang="en-US" dirty="0" err="1"/>
              <a:t>Wallonië</a:t>
            </a:r>
            <a:r>
              <a:rPr lang="en-US" dirty="0"/>
              <a:t> en </a:t>
            </a:r>
            <a:r>
              <a:rPr lang="en-US" dirty="0" err="1"/>
              <a:t>willen</a:t>
            </a:r>
            <a:r>
              <a:rPr lang="en-US" dirty="0"/>
              <a:t> de </a:t>
            </a:r>
            <a:r>
              <a:rPr lang="en-US" dirty="0" err="1"/>
              <a:t>culturele</a:t>
            </a:r>
            <a:r>
              <a:rPr lang="en-US" dirty="0"/>
              <a:t> </a:t>
            </a:r>
            <a:r>
              <a:rPr lang="en-US" dirty="0" err="1"/>
              <a:t>eigenheid</a:t>
            </a:r>
            <a:r>
              <a:rPr lang="en-US" dirty="0"/>
              <a:t> van </a:t>
            </a:r>
            <a:r>
              <a:rPr lang="en-US" dirty="0" err="1"/>
              <a:t>Vlaanderen</a:t>
            </a:r>
            <a:r>
              <a:rPr lang="en-US" dirty="0"/>
              <a:t> </a:t>
            </a:r>
            <a:r>
              <a:rPr lang="en-US" dirty="0" err="1"/>
              <a:t>behouden</a:t>
            </a:r>
            <a:r>
              <a:rPr lang="en-US" dirty="0"/>
              <a:t>.</a:t>
            </a:r>
          </a:p>
          <a:p>
            <a:r>
              <a:rPr lang="en-US" dirty="0" err="1"/>
              <a:t>Voor</a:t>
            </a:r>
            <a:r>
              <a:rPr lang="en-US" dirty="0"/>
              <a:t> de </a:t>
            </a:r>
            <a:r>
              <a:rPr lang="en-US" dirty="0" err="1"/>
              <a:t>verkiezingen</a:t>
            </a:r>
            <a:r>
              <a:rPr lang="en-US" dirty="0"/>
              <a:t> in 2024 </a:t>
            </a:r>
            <a:r>
              <a:rPr lang="en-US" dirty="0" err="1"/>
              <a:t>focussen</a:t>
            </a:r>
            <a:r>
              <a:rPr lang="en-US" dirty="0"/>
              <a:t> ze op </a:t>
            </a:r>
            <a:r>
              <a:rPr lang="en-US" dirty="0" err="1"/>
              <a:t>sociale</a:t>
            </a:r>
            <a:r>
              <a:rPr lang="en-US" dirty="0"/>
              <a:t> </a:t>
            </a:r>
            <a:r>
              <a:rPr lang="en-US" dirty="0" err="1"/>
              <a:t>zekerheid</a:t>
            </a:r>
            <a:r>
              <a:rPr lang="en-US" dirty="0"/>
              <a:t>, </a:t>
            </a:r>
            <a:r>
              <a:rPr lang="en-US" dirty="0" err="1"/>
              <a:t>welvaart</a:t>
            </a:r>
            <a:r>
              <a:rPr lang="en-US" dirty="0"/>
              <a:t>, </a:t>
            </a:r>
            <a:r>
              <a:rPr lang="en-US" dirty="0" err="1"/>
              <a:t>veiligheid</a:t>
            </a:r>
            <a:r>
              <a:rPr lang="en-US" dirty="0"/>
              <a:t> en </a:t>
            </a:r>
            <a:r>
              <a:rPr lang="en-US" dirty="0" err="1"/>
              <a:t>immigratie</a:t>
            </a:r>
            <a:r>
              <a:rPr lang="en-US" dirty="0"/>
              <a:t>.</a:t>
            </a:r>
          </a:p>
          <a:p>
            <a:r>
              <a:rPr lang="en-US" dirty="0" err="1"/>
              <a:t>Sociale</a:t>
            </a:r>
            <a:r>
              <a:rPr lang="en-US" dirty="0"/>
              <a:t> </a:t>
            </a:r>
            <a:r>
              <a:rPr lang="en-US" dirty="0" err="1"/>
              <a:t>zekerheid</a:t>
            </a:r>
            <a:r>
              <a:rPr lang="en-US" dirty="0"/>
              <a:t>: ze </a:t>
            </a:r>
            <a:r>
              <a:rPr lang="en-US" dirty="0" err="1"/>
              <a:t>vinden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het </a:t>
            </a:r>
            <a:r>
              <a:rPr lang="en-US" dirty="0" err="1"/>
              <a:t>leven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duur</a:t>
            </a:r>
            <a:r>
              <a:rPr lang="en-US" dirty="0"/>
              <a:t> is </a:t>
            </a:r>
            <a:r>
              <a:rPr lang="en-US" dirty="0" err="1"/>
              <a:t>voor</a:t>
            </a:r>
            <a:r>
              <a:rPr lang="en-US" dirty="0"/>
              <a:t> de </a:t>
            </a:r>
            <a:r>
              <a:rPr lang="en-US" dirty="0" err="1"/>
              <a:t>Vlamingen</a:t>
            </a:r>
            <a:r>
              <a:rPr lang="en-US" dirty="0"/>
              <a:t> en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vaak</a:t>
            </a:r>
            <a:r>
              <a:rPr lang="en-US" dirty="0"/>
              <a:t> </a:t>
            </a:r>
            <a:r>
              <a:rPr lang="en-US" dirty="0" err="1"/>
              <a:t>voorrang</a:t>
            </a:r>
            <a:r>
              <a:rPr lang="en-US" dirty="0"/>
              <a:t> </a:t>
            </a:r>
            <a:r>
              <a:rPr lang="en-US" dirty="0" err="1"/>
              <a:t>wordt</a:t>
            </a:r>
            <a:r>
              <a:rPr lang="en-US" dirty="0"/>
              <a:t> </a:t>
            </a:r>
            <a:r>
              <a:rPr lang="en-US" dirty="0" err="1"/>
              <a:t>gegeven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immigranten</a:t>
            </a:r>
            <a:r>
              <a:rPr lang="en-US" dirty="0"/>
              <a:t>. Ze </a:t>
            </a:r>
            <a:r>
              <a:rPr lang="en-US" dirty="0" err="1"/>
              <a:t>willen</a:t>
            </a:r>
            <a:r>
              <a:rPr lang="en-US" dirty="0"/>
              <a:t> </a:t>
            </a:r>
            <a:r>
              <a:rPr lang="en-US" dirty="0" err="1"/>
              <a:t>dus</a:t>
            </a:r>
            <a:r>
              <a:rPr lang="en-US" dirty="0"/>
              <a:t> </a:t>
            </a:r>
            <a:r>
              <a:rPr lang="en-US" dirty="0" err="1"/>
              <a:t>vooral</a:t>
            </a:r>
            <a:r>
              <a:rPr lang="en-US" dirty="0"/>
              <a:t> </a:t>
            </a:r>
            <a:r>
              <a:rPr lang="en-US" dirty="0" err="1"/>
              <a:t>inzetten</a:t>
            </a:r>
            <a:r>
              <a:rPr lang="en-US" dirty="0"/>
              <a:t> op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streng</a:t>
            </a:r>
            <a:r>
              <a:rPr lang="en-US" dirty="0"/>
              <a:t> </a:t>
            </a:r>
            <a:r>
              <a:rPr lang="en-US" dirty="0" err="1"/>
              <a:t>immigratiebeleid</a:t>
            </a:r>
            <a:r>
              <a:rPr lang="en-US" dirty="0"/>
              <a:t> om de </a:t>
            </a:r>
            <a:r>
              <a:rPr lang="en-US" dirty="0" err="1"/>
              <a:t>sociale</a:t>
            </a:r>
            <a:r>
              <a:rPr lang="en-US" dirty="0"/>
              <a:t> </a:t>
            </a:r>
            <a:r>
              <a:rPr lang="en-US" dirty="0" err="1"/>
              <a:t>zekerheid</a:t>
            </a:r>
            <a:r>
              <a:rPr lang="en-US" dirty="0"/>
              <a:t> </a:t>
            </a:r>
            <a:r>
              <a:rPr lang="en-US" dirty="0" err="1"/>
              <a:t>betaalbaar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houden</a:t>
            </a:r>
            <a:r>
              <a:rPr lang="en-US" dirty="0"/>
              <a:t> en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zorgen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nieuwkomers</a:t>
            </a:r>
            <a:r>
              <a:rPr lang="en-US" dirty="0"/>
              <a:t> </a:t>
            </a:r>
            <a:r>
              <a:rPr lang="en-US" dirty="0" err="1"/>
              <a:t>zich</a:t>
            </a:r>
            <a:r>
              <a:rPr lang="en-US" dirty="0"/>
              <a:t> </a:t>
            </a:r>
            <a:r>
              <a:rPr lang="en-US" dirty="0" err="1"/>
              <a:t>moeten</a:t>
            </a:r>
            <a:r>
              <a:rPr lang="en-US" dirty="0"/>
              <a:t> </a:t>
            </a:r>
            <a:r>
              <a:rPr lang="en-US" dirty="0" err="1"/>
              <a:t>aanpassen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Vlaamse</a:t>
            </a:r>
            <a:r>
              <a:rPr lang="en-US" dirty="0"/>
              <a:t> </a:t>
            </a:r>
            <a:r>
              <a:rPr lang="en-US" dirty="0" err="1"/>
              <a:t>cultuur</a:t>
            </a:r>
            <a:r>
              <a:rPr lang="en-US" dirty="0"/>
              <a:t>.</a:t>
            </a:r>
          </a:p>
          <a:p>
            <a:r>
              <a:rPr lang="en-US" dirty="0" err="1"/>
              <a:t>Werken</a:t>
            </a:r>
            <a:r>
              <a:rPr lang="en-US" dirty="0"/>
              <a:t> en </a:t>
            </a:r>
            <a:r>
              <a:rPr lang="en-US" dirty="0" err="1"/>
              <a:t>ondernemen</a:t>
            </a:r>
            <a:r>
              <a:rPr lang="en-US" dirty="0"/>
              <a:t> is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Vlaams</a:t>
            </a:r>
            <a:r>
              <a:rPr lang="en-US" dirty="0"/>
              <a:t> </a:t>
            </a:r>
            <a:r>
              <a:rPr lang="en-US" dirty="0" err="1"/>
              <a:t>Belang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erg </a:t>
            </a:r>
            <a:r>
              <a:rPr lang="en-US" dirty="0" err="1"/>
              <a:t>belangrijk</a:t>
            </a:r>
            <a:r>
              <a:rPr lang="en-US" dirty="0"/>
              <a:t>. Ze </a:t>
            </a:r>
            <a:r>
              <a:rPr lang="en-US" dirty="0" err="1"/>
              <a:t>vinden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veel</a:t>
            </a:r>
            <a:r>
              <a:rPr lang="en-US" dirty="0"/>
              <a:t> regels </a:t>
            </a:r>
            <a:r>
              <a:rPr lang="en-US" dirty="0" err="1"/>
              <a:t>moeten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ondernemers</a:t>
            </a:r>
            <a:r>
              <a:rPr lang="en-US" dirty="0"/>
              <a:t>. Ze </a:t>
            </a:r>
            <a:r>
              <a:rPr lang="en-US" dirty="0" err="1"/>
              <a:t>vinden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oneerlijke</a:t>
            </a:r>
            <a:r>
              <a:rPr lang="en-US" dirty="0"/>
              <a:t> </a:t>
            </a:r>
            <a:r>
              <a:rPr lang="en-US" dirty="0" err="1"/>
              <a:t>strijd</a:t>
            </a:r>
            <a:r>
              <a:rPr lang="en-US" dirty="0"/>
              <a:t> </a:t>
            </a:r>
            <a:r>
              <a:rPr lang="en-US" dirty="0" err="1"/>
              <a:t>bestaat</a:t>
            </a:r>
            <a:r>
              <a:rPr lang="en-US" dirty="0"/>
              <a:t> met </a:t>
            </a:r>
            <a:r>
              <a:rPr lang="en-US" dirty="0" err="1"/>
              <a:t>bedrijven</a:t>
            </a:r>
            <a:r>
              <a:rPr lang="en-US" dirty="0"/>
              <a:t> in het </a:t>
            </a:r>
            <a:r>
              <a:rPr lang="en-US" dirty="0" err="1"/>
              <a:t>buitenland</a:t>
            </a:r>
            <a:r>
              <a:rPr lang="en-US" dirty="0"/>
              <a:t> door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milieuregels</a:t>
            </a:r>
            <a:r>
              <a:rPr lang="en-US" dirty="0"/>
              <a:t> en </a:t>
            </a:r>
            <a:r>
              <a:rPr lang="en-US" dirty="0" err="1"/>
              <a:t>goedkopere</a:t>
            </a:r>
            <a:r>
              <a:rPr lang="en-US" dirty="0"/>
              <a:t> </a:t>
            </a:r>
            <a:r>
              <a:rPr lang="en-US" dirty="0" err="1"/>
              <a:t>lonen</a:t>
            </a:r>
            <a:r>
              <a:rPr lang="en-US" dirty="0"/>
              <a:t>. Ze </a:t>
            </a:r>
            <a:r>
              <a:rPr lang="en-US" dirty="0" err="1"/>
              <a:t>vinden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langdurig</a:t>
            </a:r>
            <a:r>
              <a:rPr lang="en-US" dirty="0"/>
              <a:t> </a:t>
            </a:r>
            <a:r>
              <a:rPr lang="en-US" dirty="0" err="1"/>
              <a:t>werklozen</a:t>
            </a:r>
            <a:r>
              <a:rPr lang="en-US" dirty="0"/>
              <a:t> </a:t>
            </a:r>
            <a:r>
              <a:rPr lang="en-US" dirty="0" err="1"/>
              <a:t>gestraft</a:t>
            </a:r>
            <a:r>
              <a:rPr lang="en-US" dirty="0"/>
              <a:t> </a:t>
            </a:r>
            <a:r>
              <a:rPr lang="en-US" dirty="0" err="1"/>
              <a:t>moeten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.</a:t>
            </a:r>
          </a:p>
          <a:p>
            <a:r>
              <a:rPr lang="en-US" dirty="0" err="1"/>
              <a:t>Vlaams</a:t>
            </a:r>
            <a:r>
              <a:rPr lang="en-US" dirty="0"/>
              <a:t> </a:t>
            </a:r>
            <a:r>
              <a:rPr lang="en-US" dirty="0" err="1"/>
              <a:t>Belang</a:t>
            </a:r>
            <a:r>
              <a:rPr lang="en-US" dirty="0"/>
              <a:t> </a:t>
            </a:r>
            <a:r>
              <a:rPr lang="en-US" dirty="0" err="1"/>
              <a:t>vindt</a:t>
            </a:r>
            <a:r>
              <a:rPr lang="en-US" dirty="0"/>
              <a:t> </a:t>
            </a:r>
            <a:r>
              <a:rPr lang="en-US" dirty="0" err="1"/>
              <a:t>verder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we </a:t>
            </a:r>
            <a:r>
              <a:rPr lang="en-US" dirty="0" err="1"/>
              <a:t>strenger</a:t>
            </a:r>
            <a:r>
              <a:rPr lang="en-US" dirty="0"/>
              <a:t> </a:t>
            </a:r>
            <a:r>
              <a:rPr lang="en-US" dirty="0" err="1"/>
              <a:t>moeten</a:t>
            </a:r>
            <a:r>
              <a:rPr lang="en-US" dirty="0"/>
              <a:t> </a:t>
            </a:r>
            <a:r>
              <a:rPr lang="en-US" dirty="0" err="1"/>
              <a:t>omgaan</a:t>
            </a:r>
            <a:r>
              <a:rPr lang="en-US" dirty="0"/>
              <a:t> met </a:t>
            </a:r>
            <a:r>
              <a:rPr lang="en-US" dirty="0" err="1"/>
              <a:t>criminelen</a:t>
            </a:r>
            <a:r>
              <a:rPr lang="en-US" dirty="0"/>
              <a:t>. Ze </a:t>
            </a:r>
            <a:r>
              <a:rPr lang="en-US" dirty="0" err="1"/>
              <a:t>willen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hardere</a:t>
            </a:r>
            <a:r>
              <a:rPr lang="en-US" dirty="0"/>
              <a:t> </a:t>
            </a:r>
            <a:r>
              <a:rPr lang="en-US" dirty="0" err="1"/>
              <a:t>aanpak</a:t>
            </a:r>
            <a:r>
              <a:rPr lang="en-US" dirty="0"/>
              <a:t> en </a:t>
            </a:r>
            <a:r>
              <a:rPr lang="en-US" dirty="0" err="1"/>
              <a:t>willen</a:t>
            </a:r>
            <a:r>
              <a:rPr lang="en-US" dirty="0"/>
              <a:t> </a:t>
            </a:r>
            <a:r>
              <a:rPr lang="en-US" dirty="0" err="1"/>
              <a:t>hiervoor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geld </a:t>
            </a:r>
            <a:r>
              <a:rPr lang="en-US" dirty="0" err="1"/>
              <a:t>geven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de </a:t>
            </a:r>
            <a:r>
              <a:rPr lang="en-US" dirty="0" err="1"/>
              <a:t>politie</a:t>
            </a:r>
            <a:r>
              <a:rPr lang="en-US" dirty="0"/>
              <a:t> en het </a:t>
            </a:r>
            <a:r>
              <a:rPr lang="en-US" dirty="0" err="1"/>
              <a:t>gerecht</a:t>
            </a:r>
            <a:r>
              <a:rPr lang="en-US" dirty="0"/>
              <a:t>.</a:t>
            </a:r>
          </a:p>
          <a:p>
            <a:r>
              <a:rPr lang="en-US" dirty="0" err="1"/>
              <a:t>Minderjarigen</a:t>
            </a:r>
            <a:r>
              <a:rPr lang="en-US" dirty="0"/>
              <a:t> </a:t>
            </a:r>
            <a:r>
              <a:rPr lang="en-US" dirty="0" err="1"/>
              <a:t>moeten</a:t>
            </a:r>
            <a:r>
              <a:rPr lang="en-US" dirty="0"/>
              <a:t> </a:t>
            </a:r>
            <a:r>
              <a:rPr lang="en-US" dirty="0" err="1"/>
              <a:t>volgens</a:t>
            </a:r>
            <a:r>
              <a:rPr lang="en-US" dirty="0"/>
              <a:t> </a:t>
            </a:r>
            <a:r>
              <a:rPr lang="en-US" dirty="0" err="1"/>
              <a:t>Vlaams</a:t>
            </a:r>
            <a:r>
              <a:rPr lang="en-US" dirty="0"/>
              <a:t> </a:t>
            </a:r>
            <a:r>
              <a:rPr lang="en-US" dirty="0" err="1"/>
              <a:t>Belang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strafrechter</a:t>
            </a:r>
            <a:r>
              <a:rPr lang="en-US" dirty="0"/>
              <a:t> </a:t>
            </a:r>
            <a:r>
              <a:rPr lang="en-US" dirty="0" err="1"/>
              <a:t>verschijnen</a:t>
            </a:r>
            <a:r>
              <a:rPr lang="en-US" dirty="0"/>
              <a:t> en </a:t>
            </a:r>
            <a:r>
              <a:rPr lang="en-US" dirty="0" err="1"/>
              <a:t>migranten</a:t>
            </a:r>
            <a:r>
              <a:rPr lang="en-US" dirty="0"/>
              <a:t> die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misdaad</a:t>
            </a:r>
            <a:r>
              <a:rPr lang="en-US" dirty="0"/>
              <a:t> </a:t>
            </a:r>
            <a:r>
              <a:rPr lang="en-US" dirty="0" err="1"/>
              <a:t>plegen</a:t>
            </a:r>
            <a:r>
              <a:rPr lang="en-US" dirty="0"/>
              <a:t>, </a:t>
            </a:r>
            <a:r>
              <a:rPr lang="en-US" dirty="0" err="1"/>
              <a:t>moeten</a:t>
            </a:r>
            <a:r>
              <a:rPr lang="en-US" dirty="0"/>
              <a:t> </a:t>
            </a:r>
            <a:r>
              <a:rPr lang="en-US" dirty="0" err="1"/>
              <a:t>uit</a:t>
            </a:r>
            <a:r>
              <a:rPr lang="en-US" dirty="0"/>
              <a:t> het land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gezet</a:t>
            </a:r>
            <a:r>
              <a:rPr lang="en-US" dirty="0"/>
              <a:t>.</a:t>
            </a:r>
          </a:p>
          <a:p>
            <a:r>
              <a:rPr lang="en-US" dirty="0"/>
              <a:t>Meer info </a:t>
            </a:r>
            <a:r>
              <a:rPr lang="en-US" dirty="0" err="1"/>
              <a:t>vind</a:t>
            </a:r>
            <a:r>
              <a:rPr lang="en-US" dirty="0"/>
              <a:t> je op de websites van </a:t>
            </a:r>
            <a:r>
              <a:rPr lang="en-US" dirty="0" err="1"/>
              <a:t>Vlaams</a:t>
            </a:r>
            <a:r>
              <a:rPr lang="en-US" dirty="0"/>
              <a:t> </a:t>
            </a:r>
            <a:r>
              <a:rPr lang="en-US" dirty="0" err="1"/>
              <a:t>Belang</a:t>
            </a:r>
            <a:r>
              <a:rPr lang="en-US" dirty="0"/>
              <a:t> en </a:t>
            </a:r>
            <a:r>
              <a:rPr lang="en-US" dirty="0" err="1"/>
              <a:t>Vlaams</a:t>
            </a:r>
            <a:r>
              <a:rPr lang="en-US" dirty="0"/>
              <a:t> </a:t>
            </a:r>
            <a:r>
              <a:rPr lang="en-US" dirty="0" err="1"/>
              <a:t>Belang</a:t>
            </a:r>
            <a:r>
              <a:rPr lang="en-US" dirty="0"/>
              <a:t> </a:t>
            </a:r>
            <a:r>
              <a:rPr lang="en-US" dirty="0" err="1"/>
              <a:t>Jongeren</a:t>
            </a:r>
            <a:r>
              <a:rPr lang="en-US" dirty="0"/>
              <a:t>.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0920B-883B-4D7A-94AC-EF52C101ECB3}" type="slidenum">
              <a:rPr lang="nl-BE" smtClean="0"/>
              <a:t>30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916858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PVDA </a:t>
            </a:r>
            <a:r>
              <a:rPr lang="en-US" dirty="0" err="1"/>
              <a:t>staat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Partij</a:t>
            </a:r>
            <a:r>
              <a:rPr lang="en-US" dirty="0"/>
              <a:t> van de </a:t>
            </a:r>
            <a:r>
              <a:rPr lang="en-US" dirty="0" err="1"/>
              <a:t>Arbeid</a:t>
            </a:r>
            <a:r>
              <a:rPr lang="en-US" dirty="0"/>
              <a:t>.</a:t>
            </a:r>
          </a:p>
          <a:p>
            <a:r>
              <a:rPr lang="en-US" dirty="0"/>
              <a:t>Ze </a:t>
            </a:r>
            <a:r>
              <a:rPr lang="en-US" dirty="0" err="1"/>
              <a:t>noemen</a:t>
            </a:r>
            <a:r>
              <a:rPr lang="en-US" dirty="0"/>
              <a:t> </a:t>
            </a:r>
            <a:r>
              <a:rPr lang="en-US" dirty="0" err="1"/>
              <a:t>zichzelf</a:t>
            </a:r>
            <a:r>
              <a:rPr lang="en-US" dirty="0"/>
              <a:t> </a:t>
            </a:r>
            <a:r>
              <a:rPr lang="en-US" dirty="0" err="1"/>
              <a:t>socialistisch</a:t>
            </a:r>
            <a:r>
              <a:rPr lang="en-US" dirty="0"/>
              <a:t> 2.0 en de </a:t>
            </a:r>
            <a:r>
              <a:rPr lang="en-US" dirty="0" err="1"/>
              <a:t>meest</a:t>
            </a:r>
            <a:r>
              <a:rPr lang="en-US" dirty="0"/>
              <a:t> </a:t>
            </a:r>
            <a:r>
              <a:rPr lang="en-US" dirty="0" err="1"/>
              <a:t>linkse</a:t>
            </a:r>
            <a:r>
              <a:rPr lang="en-US" dirty="0"/>
              <a:t> </a:t>
            </a:r>
            <a:r>
              <a:rPr lang="en-US" dirty="0" err="1"/>
              <a:t>partij</a:t>
            </a:r>
            <a:r>
              <a:rPr lang="en-US" dirty="0"/>
              <a:t> in </a:t>
            </a:r>
            <a:r>
              <a:rPr lang="en-US" dirty="0" err="1"/>
              <a:t>Vlaanderen</a:t>
            </a:r>
            <a:r>
              <a:rPr lang="en-US" dirty="0"/>
              <a:t>.</a:t>
            </a:r>
          </a:p>
          <a:p>
            <a:r>
              <a:rPr lang="en-US" dirty="0"/>
              <a:t>Ze </a:t>
            </a:r>
            <a:r>
              <a:rPr lang="en-US" dirty="0" err="1"/>
              <a:t>vinden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de </a:t>
            </a:r>
            <a:r>
              <a:rPr lang="en-US" dirty="0" err="1"/>
              <a:t>rijkdom</a:t>
            </a:r>
            <a:r>
              <a:rPr lang="en-US" dirty="0"/>
              <a:t> in het land </a:t>
            </a:r>
            <a:r>
              <a:rPr lang="en-US" dirty="0" err="1"/>
              <a:t>eerlijk</a:t>
            </a:r>
            <a:r>
              <a:rPr lang="en-US" dirty="0"/>
              <a:t> </a:t>
            </a:r>
            <a:r>
              <a:rPr lang="en-US" dirty="0" err="1"/>
              <a:t>verdeeld</a:t>
            </a:r>
            <a:r>
              <a:rPr lang="en-US" dirty="0"/>
              <a:t> </a:t>
            </a:r>
            <a:r>
              <a:rPr lang="en-US" dirty="0" err="1"/>
              <a:t>moet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en de </a:t>
            </a:r>
            <a:r>
              <a:rPr lang="en-US" dirty="0" err="1"/>
              <a:t>overheid</a:t>
            </a:r>
            <a:r>
              <a:rPr lang="en-US" dirty="0"/>
              <a:t>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grote</a:t>
            </a:r>
            <a:r>
              <a:rPr lang="en-US" dirty="0"/>
              <a:t> </a:t>
            </a:r>
            <a:r>
              <a:rPr lang="en-US" dirty="0" err="1"/>
              <a:t>rol</a:t>
            </a:r>
            <a:r>
              <a:rPr lang="en-US" dirty="0"/>
              <a:t> in </a:t>
            </a:r>
            <a:r>
              <a:rPr lang="en-US" dirty="0" err="1"/>
              <a:t>speelt</a:t>
            </a:r>
            <a:r>
              <a:rPr lang="en-US" dirty="0"/>
              <a:t>.</a:t>
            </a:r>
          </a:p>
          <a:p>
            <a:r>
              <a:rPr lang="en-US" dirty="0" err="1"/>
              <a:t>Voor</a:t>
            </a:r>
            <a:r>
              <a:rPr lang="en-US" dirty="0"/>
              <a:t> de </a:t>
            </a:r>
            <a:r>
              <a:rPr lang="en-US" dirty="0" err="1"/>
              <a:t>verkiezingen</a:t>
            </a:r>
            <a:r>
              <a:rPr lang="en-US" dirty="0"/>
              <a:t> van 2024 </a:t>
            </a:r>
            <a:r>
              <a:rPr lang="en-US" dirty="0" err="1"/>
              <a:t>focussen</a:t>
            </a:r>
            <a:r>
              <a:rPr lang="en-US" dirty="0"/>
              <a:t> ze op </a:t>
            </a:r>
            <a:r>
              <a:rPr lang="en-US" dirty="0" err="1"/>
              <a:t>eerlijke</a:t>
            </a:r>
            <a:r>
              <a:rPr lang="en-US" dirty="0"/>
              <a:t> </a:t>
            </a:r>
            <a:r>
              <a:rPr lang="en-US" dirty="0" err="1"/>
              <a:t>belastingen</a:t>
            </a:r>
            <a:r>
              <a:rPr lang="en-US" dirty="0"/>
              <a:t>, </a:t>
            </a:r>
            <a:r>
              <a:rPr lang="en-US" dirty="0" err="1"/>
              <a:t>koopkracht</a:t>
            </a:r>
            <a:r>
              <a:rPr lang="en-US" dirty="0"/>
              <a:t> en </a:t>
            </a:r>
            <a:r>
              <a:rPr lang="en-US" dirty="0" err="1"/>
              <a:t>klimaat</a:t>
            </a:r>
            <a:r>
              <a:rPr lang="en-US" dirty="0"/>
              <a:t>.</a:t>
            </a:r>
          </a:p>
          <a:p>
            <a:r>
              <a:rPr lang="en-US" dirty="0"/>
              <a:t>De PVDA </a:t>
            </a:r>
            <a:r>
              <a:rPr lang="en-US" dirty="0" err="1"/>
              <a:t>vindt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in </a:t>
            </a:r>
            <a:r>
              <a:rPr lang="en-US" dirty="0" err="1"/>
              <a:t>België</a:t>
            </a:r>
            <a:r>
              <a:rPr lang="en-US" dirty="0"/>
              <a:t> de </a:t>
            </a:r>
            <a:r>
              <a:rPr lang="en-US" dirty="0" err="1"/>
              <a:t>superrijke</a:t>
            </a:r>
            <a:r>
              <a:rPr lang="en-US" dirty="0"/>
              <a:t> </a:t>
            </a:r>
            <a:r>
              <a:rPr lang="en-US" dirty="0" err="1"/>
              <a:t>mensen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genoeg</a:t>
            </a:r>
            <a:r>
              <a:rPr lang="en-US" dirty="0"/>
              <a:t> </a:t>
            </a:r>
            <a:r>
              <a:rPr lang="en-US" dirty="0" err="1"/>
              <a:t>belastingen</a:t>
            </a:r>
            <a:r>
              <a:rPr lang="en-US" dirty="0"/>
              <a:t> </a:t>
            </a:r>
            <a:r>
              <a:rPr lang="en-US" dirty="0" err="1"/>
              <a:t>betalen</a:t>
            </a:r>
            <a:r>
              <a:rPr lang="en-US" dirty="0"/>
              <a:t> en de </a:t>
            </a:r>
            <a:r>
              <a:rPr lang="en-US" dirty="0" err="1"/>
              <a:t>werknemers</a:t>
            </a:r>
            <a:r>
              <a:rPr lang="en-US" dirty="0"/>
              <a:t> en </a:t>
            </a:r>
            <a:r>
              <a:rPr lang="en-US" dirty="0" err="1"/>
              <a:t>zelfstandigen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veel</a:t>
            </a:r>
            <a:r>
              <a:rPr lang="en-US" dirty="0"/>
              <a:t>.</a:t>
            </a:r>
          </a:p>
          <a:p>
            <a:r>
              <a:rPr lang="en-US" dirty="0"/>
              <a:t>Ze </a:t>
            </a:r>
            <a:r>
              <a:rPr lang="en-US" dirty="0" err="1"/>
              <a:t>vinden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de </a:t>
            </a:r>
            <a:r>
              <a:rPr lang="en-US" dirty="0" err="1"/>
              <a:t>multimiljonairs</a:t>
            </a:r>
            <a:r>
              <a:rPr lang="en-US" dirty="0"/>
              <a:t> en hele </a:t>
            </a:r>
            <a:r>
              <a:rPr lang="en-US" dirty="0" err="1"/>
              <a:t>rijke</a:t>
            </a:r>
            <a:r>
              <a:rPr lang="en-US" dirty="0"/>
              <a:t> </a:t>
            </a:r>
            <a:r>
              <a:rPr lang="en-US" dirty="0" err="1"/>
              <a:t>bedrijven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en </a:t>
            </a:r>
            <a:r>
              <a:rPr lang="en-US" dirty="0" err="1"/>
              <a:t>gewone</a:t>
            </a:r>
            <a:r>
              <a:rPr lang="en-US" dirty="0"/>
              <a:t> </a:t>
            </a:r>
            <a:r>
              <a:rPr lang="en-US" dirty="0" err="1"/>
              <a:t>mensen</a:t>
            </a:r>
            <a:r>
              <a:rPr lang="en-US" dirty="0"/>
              <a:t> </a:t>
            </a:r>
            <a:r>
              <a:rPr lang="en-US" dirty="0" err="1"/>
              <a:t>eerlijkere</a:t>
            </a:r>
            <a:r>
              <a:rPr lang="en-US" dirty="0"/>
              <a:t> </a:t>
            </a:r>
            <a:r>
              <a:rPr lang="en-US" dirty="0" err="1"/>
              <a:t>belastingen</a:t>
            </a:r>
            <a:r>
              <a:rPr lang="en-US" dirty="0"/>
              <a:t> </a:t>
            </a:r>
            <a:r>
              <a:rPr lang="en-US" dirty="0" err="1"/>
              <a:t>zouden</a:t>
            </a:r>
            <a:r>
              <a:rPr lang="en-US" dirty="0"/>
              <a:t> </a:t>
            </a:r>
            <a:r>
              <a:rPr lang="en-US" dirty="0" err="1"/>
              <a:t>moeten</a:t>
            </a:r>
            <a:r>
              <a:rPr lang="en-US" dirty="0"/>
              <a:t> </a:t>
            </a:r>
            <a:r>
              <a:rPr lang="en-US" dirty="0" err="1"/>
              <a:t>betalen</a:t>
            </a:r>
            <a:r>
              <a:rPr lang="en-US" dirty="0"/>
              <a:t>.</a:t>
            </a:r>
          </a:p>
          <a:p>
            <a:r>
              <a:rPr lang="en-US" dirty="0" err="1"/>
              <a:t>Verder</a:t>
            </a:r>
            <a:r>
              <a:rPr lang="en-US" dirty="0"/>
              <a:t> </a:t>
            </a:r>
            <a:r>
              <a:rPr lang="en-US" dirty="0" err="1"/>
              <a:t>vindt</a:t>
            </a:r>
            <a:r>
              <a:rPr lang="en-US" dirty="0"/>
              <a:t> de PVDA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politici</a:t>
            </a:r>
            <a:r>
              <a:rPr lang="en-US" dirty="0"/>
              <a:t> minder </a:t>
            </a:r>
            <a:r>
              <a:rPr lang="en-US" dirty="0" err="1"/>
              <a:t>moeten</a:t>
            </a:r>
            <a:r>
              <a:rPr lang="en-US" dirty="0"/>
              <a:t> </a:t>
            </a:r>
            <a:r>
              <a:rPr lang="en-US" dirty="0" err="1"/>
              <a:t>verdienen</a:t>
            </a:r>
            <a:r>
              <a:rPr lang="en-US" dirty="0"/>
              <a:t> en minder </a:t>
            </a:r>
            <a:r>
              <a:rPr lang="en-US" dirty="0" err="1"/>
              <a:t>voordelen</a:t>
            </a:r>
            <a:r>
              <a:rPr lang="en-US" dirty="0"/>
              <a:t> </a:t>
            </a:r>
            <a:r>
              <a:rPr lang="en-US" dirty="0" err="1"/>
              <a:t>moeten</a:t>
            </a:r>
            <a:r>
              <a:rPr lang="en-US" dirty="0"/>
              <a:t> </a:t>
            </a:r>
            <a:r>
              <a:rPr lang="en-US" dirty="0" err="1"/>
              <a:t>krijgen</a:t>
            </a:r>
            <a:r>
              <a:rPr lang="en-US" dirty="0"/>
              <a:t>. Ze </a:t>
            </a:r>
            <a:r>
              <a:rPr lang="en-US" dirty="0" err="1"/>
              <a:t>noemen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de '</a:t>
            </a:r>
            <a:r>
              <a:rPr lang="en-US" dirty="0" err="1"/>
              <a:t>graaicultuur</a:t>
            </a:r>
            <a:r>
              <a:rPr lang="en-US" dirty="0"/>
              <a:t>'.</a:t>
            </a:r>
          </a:p>
          <a:p>
            <a:r>
              <a:rPr lang="en-US" dirty="0" err="1"/>
              <a:t>Koopkracht</a:t>
            </a:r>
            <a:r>
              <a:rPr lang="en-US" dirty="0"/>
              <a:t> is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van de </a:t>
            </a:r>
            <a:r>
              <a:rPr lang="en-US" dirty="0" err="1"/>
              <a:t>belangrijkste</a:t>
            </a:r>
            <a:r>
              <a:rPr lang="en-US" dirty="0"/>
              <a:t> </a:t>
            </a:r>
            <a:r>
              <a:rPr lang="en-US" dirty="0" err="1"/>
              <a:t>thema’s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de PVDA. Ze </a:t>
            </a:r>
            <a:r>
              <a:rPr lang="en-US" dirty="0" err="1"/>
              <a:t>willen</a:t>
            </a:r>
            <a:r>
              <a:rPr lang="en-US" dirty="0"/>
              <a:t> de </a:t>
            </a:r>
            <a:r>
              <a:rPr lang="en-US" dirty="0" err="1"/>
              <a:t>lonen</a:t>
            </a:r>
            <a:r>
              <a:rPr lang="en-US" dirty="0"/>
              <a:t> </a:t>
            </a:r>
            <a:r>
              <a:rPr lang="en-US" dirty="0" err="1"/>
              <a:t>verhogen</a:t>
            </a:r>
            <a:r>
              <a:rPr lang="en-US" dirty="0"/>
              <a:t> en de </a:t>
            </a:r>
            <a:r>
              <a:rPr lang="en-US" dirty="0" err="1"/>
              <a:t>prijzen</a:t>
            </a:r>
            <a:r>
              <a:rPr lang="en-US" dirty="0"/>
              <a:t> in de </a:t>
            </a:r>
            <a:r>
              <a:rPr lang="en-US" dirty="0" err="1"/>
              <a:t>winkel</a:t>
            </a:r>
            <a:r>
              <a:rPr lang="en-US" dirty="0"/>
              <a:t> </a:t>
            </a:r>
            <a:r>
              <a:rPr lang="en-US" dirty="0" err="1"/>
              <a:t>verlagen</a:t>
            </a:r>
            <a:r>
              <a:rPr lang="en-US" dirty="0"/>
              <a:t>. Ze </a:t>
            </a:r>
            <a:r>
              <a:rPr lang="en-US" dirty="0" err="1"/>
              <a:t>willen</a:t>
            </a:r>
            <a:r>
              <a:rPr lang="en-US" dirty="0"/>
              <a:t> de </a:t>
            </a:r>
            <a:r>
              <a:rPr lang="en-US" dirty="0" err="1"/>
              <a:t>belastingen</a:t>
            </a:r>
            <a:r>
              <a:rPr lang="en-US" dirty="0"/>
              <a:t> op </a:t>
            </a:r>
            <a:r>
              <a:rPr lang="en-US" dirty="0" err="1"/>
              <a:t>levensmiddelen</a:t>
            </a:r>
            <a:r>
              <a:rPr lang="en-US" dirty="0"/>
              <a:t> </a:t>
            </a:r>
            <a:r>
              <a:rPr lang="en-US" dirty="0" err="1"/>
              <a:t>afschaffen</a:t>
            </a:r>
            <a:r>
              <a:rPr lang="en-US" dirty="0"/>
              <a:t> en de wet die </a:t>
            </a:r>
            <a:r>
              <a:rPr lang="en-US" dirty="0" err="1"/>
              <a:t>loonsverhogingen</a:t>
            </a:r>
            <a:r>
              <a:rPr lang="en-US" dirty="0"/>
              <a:t> </a:t>
            </a:r>
            <a:r>
              <a:rPr lang="en-US" dirty="0" err="1"/>
              <a:t>blokkeert</a:t>
            </a:r>
            <a:r>
              <a:rPr lang="en-US" dirty="0"/>
              <a:t>,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afschaffen</a:t>
            </a:r>
            <a:r>
              <a:rPr lang="en-US" dirty="0"/>
              <a:t>.</a:t>
            </a:r>
          </a:p>
          <a:p>
            <a:r>
              <a:rPr lang="en-US" dirty="0" err="1"/>
              <a:t>Verder</a:t>
            </a:r>
            <a:r>
              <a:rPr lang="en-US" dirty="0"/>
              <a:t> </a:t>
            </a:r>
            <a:r>
              <a:rPr lang="en-US" dirty="0" err="1"/>
              <a:t>wil</a:t>
            </a:r>
            <a:r>
              <a:rPr lang="en-US" dirty="0"/>
              <a:t> de PVDA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inzetten</a:t>
            </a:r>
            <a:r>
              <a:rPr lang="en-US" dirty="0"/>
              <a:t> op het </a:t>
            </a:r>
            <a:r>
              <a:rPr lang="en-US" dirty="0" err="1"/>
              <a:t>klimaat</a:t>
            </a:r>
            <a:r>
              <a:rPr lang="en-US" dirty="0"/>
              <a:t>. Ze </a:t>
            </a:r>
            <a:r>
              <a:rPr lang="en-US" dirty="0" err="1"/>
              <a:t>willen</a:t>
            </a:r>
            <a:r>
              <a:rPr lang="en-US" dirty="0"/>
              <a:t> </a:t>
            </a:r>
            <a:r>
              <a:rPr lang="en-US" dirty="0" err="1"/>
              <a:t>vooral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de </a:t>
            </a:r>
            <a:r>
              <a:rPr lang="en-US" dirty="0" err="1"/>
              <a:t>maatregelen</a:t>
            </a:r>
            <a:r>
              <a:rPr lang="en-US" dirty="0"/>
              <a:t> die </a:t>
            </a:r>
            <a:r>
              <a:rPr lang="en-US" dirty="0" err="1"/>
              <a:t>genomen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iedereen</a:t>
            </a:r>
            <a:r>
              <a:rPr lang="en-US" dirty="0"/>
              <a:t> </a:t>
            </a:r>
            <a:r>
              <a:rPr lang="en-US" dirty="0" err="1"/>
              <a:t>haalbaar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. </a:t>
            </a:r>
            <a:r>
              <a:rPr lang="en-US" dirty="0" err="1"/>
              <a:t>Openbaar</a:t>
            </a:r>
            <a:r>
              <a:rPr lang="en-US" dirty="0"/>
              <a:t> </a:t>
            </a:r>
            <a:r>
              <a:rPr lang="en-US" dirty="0" err="1"/>
              <a:t>vervoer</a:t>
            </a:r>
            <a:r>
              <a:rPr lang="en-US" dirty="0"/>
              <a:t> en </a:t>
            </a:r>
            <a:r>
              <a:rPr lang="en-US" dirty="0" err="1"/>
              <a:t>hulp</a:t>
            </a:r>
            <a:r>
              <a:rPr lang="en-US" dirty="0"/>
              <a:t> met </a:t>
            </a:r>
            <a:r>
              <a:rPr lang="en-US" dirty="0" err="1"/>
              <a:t>renovaties</a:t>
            </a:r>
            <a:r>
              <a:rPr lang="en-US" dirty="0"/>
              <a:t> </a:t>
            </a:r>
            <a:r>
              <a:rPr lang="en-US" dirty="0" err="1"/>
              <a:t>staan</a:t>
            </a:r>
            <a:r>
              <a:rPr lang="en-US" dirty="0"/>
              <a:t> </a:t>
            </a:r>
            <a:r>
              <a:rPr lang="en-US" dirty="0" err="1"/>
              <a:t>hoog</a:t>
            </a:r>
            <a:r>
              <a:rPr lang="en-US" dirty="0"/>
              <a:t> op </a:t>
            </a:r>
            <a:r>
              <a:rPr lang="en-US" dirty="0" err="1"/>
              <a:t>hun</a:t>
            </a:r>
            <a:r>
              <a:rPr lang="en-US" dirty="0"/>
              <a:t> agenda.</a:t>
            </a:r>
          </a:p>
          <a:p>
            <a:r>
              <a:rPr lang="en-US" dirty="0"/>
              <a:t>Meer info </a:t>
            </a:r>
            <a:r>
              <a:rPr lang="en-US" dirty="0" err="1"/>
              <a:t>vind</a:t>
            </a:r>
            <a:r>
              <a:rPr lang="en-US" dirty="0"/>
              <a:t> je op de websites van PVDA, </a:t>
            </a:r>
            <a:r>
              <a:rPr lang="en-US" dirty="0" err="1"/>
              <a:t>RedFox</a:t>
            </a:r>
            <a:r>
              <a:rPr lang="en-US" dirty="0"/>
              <a:t> (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scholieren</a:t>
            </a:r>
            <a:r>
              <a:rPr lang="en-US" dirty="0"/>
              <a:t> </a:t>
            </a:r>
            <a:r>
              <a:rPr lang="en-US" dirty="0" err="1"/>
              <a:t>middelbaar</a:t>
            </a:r>
            <a:r>
              <a:rPr lang="en-US" dirty="0"/>
              <a:t>) en </a:t>
            </a:r>
            <a:r>
              <a:rPr lang="en-US" dirty="0" err="1"/>
              <a:t>Comac</a:t>
            </a:r>
            <a:r>
              <a:rPr lang="en-US" dirty="0"/>
              <a:t> (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studenten</a:t>
            </a:r>
            <a:r>
              <a:rPr lang="en-US" dirty="0"/>
              <a:t>)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0920B-883B-4D7A-94AC-EF52C101ECB3}" type="slidenum">
              <a:rPr lang="nl-BE" smtClean="0"/>
              <a:t>31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316194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Vooruit</a:t>
            </a:r>
            <a:r>
              <a:rPr lang="en-US" dirty="0"/>
              <a:t> </a:t>
            </a:r>
            <a:r>
              <a:rPr lang="en-US" dirty="0" err="1"/>
              <a:t>noemt</a:t>
            </a:r>
            <a:r>
              <a:rPr lang="en-US" dirty="0"/>
              <a:t> </a:t>
            </a:r>
            <a:r>
              <a:rPr lang="en-US" dirty="0" err="1"/>
              <a:t>zichzelf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socialistische</a:t>
            </a:r>
            <a:r>
              <a:rPr lang="en-US" dirty="0"/>
              <a:t> </a:t>
            </a:r>
            <a:r>
              <a:rPr lang="en-US" dirty="0" err="1"/>
              <a:t>beweging</a:t>
            </a:r>
            <a:r>
              <a:rPr lang="en-US" dirty="0"/>
              <a:t>. Hun </a:t>
            </a:r>
            <a:r>
              <a:rPr lang="en-US" dirty="0" err="1"/>
              <a:t>kernwaarden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vrijheid</a:t>
            </a:r>
            <a:r>
              <a:rPr lang="en-US" dirty="0"/>
              <a:t>, </a:t>
            </a:r>
            <a:r>
              <a:rPr lang="en-US" dirty="0" err="1"/>
              <a:t>gelijkheid</a:t>
            </a:r>
            <a:r>
              <a:rPr lang="en-US" dirty="0"/>
              <a:t>, </a:t>
            </a:r>
            <a:r>
              <a:rPr lang="en-US" dirty="0" err="1"/>
              <a:t>solidariteit</a:t>
            </a:r>
            <a:r>
              <a:rPr lang="en-US" dirty="0"/>
              <a:t> en </a:t>
            </a:r>
            <a:r>
              <a:rPr lang="en-US" dirty="0" err="1"/>
              <a:t>rechtvaardigheid</a:t>
            </a:r>
            <a:r>
              <a:rPr lang="en-US" dirty="0"/>
              <a:t>.</a:t>
            </a:r>
          </a:p>
          <a:p>
            <a:r>
              <a:rPr lang="en-US" dirty="0" err="1"/>
              <a:t>Voor</a:t>
            </a:r>
            <a:r>
              <a:rPr lang="en-US" dirty="0"/>
              <a:t> de </a:t>
            </a:r>
            <a:r>
              <a:rPr lang="en-US" dirty="0" err="1"/>
              <a:t>verkiezingen</a:t>
            </a:r>
            <a:r>
              <a:rPr lang="en-US" dirty="0"/>
              <a:t> in 2024 </a:t>
            </a:r>
            <a:r>
              <a:rPr lang="en-US" dirty="0" err="1"/>
              <a:t>focussen</a:t>
            </a:r>
            <a:r>
              <a:rPr lang="en-US" dirty="0"/>
              <a:t> ze op </a:t>
            </a:r>
            <a:r>
              <a:rPr lang="en-US" dirty="0" err="1"/>
              <a:t>koopkracht</a:t>
            </a:r>
            <a:r>
              <a:rPr lang="en-US" dirty="0"/>
              <a:t>, </a:t>
            </a:r>
            <a:r>
              <a:rPr lang="en-US" dirty="0" err="1"/>
              <a:t>gezondheid</a:t>
            </a:r>
            <a:r>
              <a:rPr lang="en-US" dirty="0"/>
              <a:t> en </a:t>
            </a:r>
            <a:r>
              <a:rPr lang="en-US" dirty="0" err="1"/>
              <a:t>onderwijs</a:t>
            </a:r>
            <a:r>
              <a:rPr lang="en-US" dirty="0"/>
              <a:t>.</a:t>
            </a:r>
          </a:p>
          <a:p>
            <a:r>
              <a:rPr lang="en-US" dirty="0" err="1"/>
              <a:t>Vooruit</a:t>
            </a:r>
            <a:r>
              <a:rPr lang="en-US" dirty="0"/>
              <a:t> </a:t>
            </a:r>
            <a:r>
              <a:rPr lang="en-US" dirty="0" err="1"/>
              <a:t>vindt</a:t>
            </a:r>
            <a:r>
              <a:rPr lang="en-US" dirty="0"/>
              <a:t> het </a:t>
            </a:r>
            <a:r>
              <a:rPr lang="en-US" dirty="0" err="1"/>
              <a:t>belangrijk</a:t>
            </a:r>
            <a:r>
              <a:rPr lang="en-US" dirty="0"/>
              <a:t> om de </a:t>
            </a:r>
            <a:r>
              <a:rPr lang="en-US" dirty="0" err="1"/>
              <a:t>koopkracht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beschermen</a:t>
            </a:r>
            <a:r>
              <a:rPr lang="en-US" dirty="0"/>
              <a:t>, ze </a:t>
            </a:r>
            <a:r>
              <a:rPr lang="en-US" dirty="0" err="1"/>
              <a:t>vinden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je </a:t>
            </a:r>
            <a:r>
              <a:rPr lang="en-US" dirty="0" err="1"/>
              <a:t>moet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kopen</a:t>
            </a:r>
            <a:r>
              <a:rPr lang="en-US" dirty="0"/>
              <a:t> wat je </a:t>
            </a:r>
            <a:r>
              <a:rPr lang="en-US" dirty="0" err="1"/>
              <a:t>nodig</a:t>
            </a:r>
            <a:r>
              <a:rPr lang="en-US" dirty="0"/>
              <a:t> </a:t>
            </a:r>
            <a:r>
              <a:rPr lang="en-US" dirty="0" err="1"/>
              <a:t>hebt</a:t>
            </a:r>
            <a:r>
              <a:rPr lang="en-US" dirty="0"/>
              <a:t>.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willen</a:t>
            </a:r>
            <a:r>
              <a:rPr lang="en-US" dirty="0"/>
              <a:t> ze </a:t>
            </a:r>
            <a:r>
              <a:rPr lang="en-US" dirty="0" err="1"/>
              <a:t>doen</a:t>
            </a:r>
            <a:r>
              <a:rPr lang="en-US" dirty="0"/>
              <a:t> door </a:t>
            </a:r>
            <a:r>
              <a:rPr lang="en-US" dirty="0" err="1"/>
              <a:t>lonen</a:t>
            </a:r>
            <a:r>
              <a:rPr lang="en-US" dirty="0"/>
              <a:t> en </a:t>
            </a:r>
            <a:r>
              <a:rPr lang="en-US" dirty="0" err="1"/>
              <a:t>pensioenen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verhogen</a:t>
            </a:r>
            <a:r>
              <a:rPr lang="en-US" dirty="0"/>
              <a:t> en de </a:t>
            </a:r>
            <a:r>
              <a:rPr lang="en-US" dirty="0" err="1"/>
              <a:t>energiefactuur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doen</a:t>
            </a:r>
            <a:r>
              <a:rPr lang="en-US" dirty="0"/>
              <a:t> </a:t>
            </a:r>
            <a:r>
              <a:rPr lang="en-US" dirty="0" err="1"/>
              <a:t>dalen</a:t>
            </a:r>
            <a:r>
              <a:rPr lang="en-US" dirty="0"/>
              <a:t>.</a:t>
            </a:r>
          </a:p>
          <a:p>
            <a:r>
              <a:rPr lang="en-US" dirty="0"/>
              <a:t>Ook </a:t>
            </a:r>
            <a:r>
              <a:rPr lang="en-US" dirty="0" err="1"/>
              <a:t>gezondheid</a:t>
            </a:r>
            <a:r>
              <a:rPr lang="en-US" dirty="0"/>
              <a:t> is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Vooruit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belangrijk</a:t>
            </a:r>
            <a:r>
              <a:rPr lang="en-US" dirty="0"/>
              <a:t> </a:t>
            </a:r>
            <a:r>
              <a:rPr lang="en-US" dirty="0" err="1"/>
              <a:t>thema</a:t>
            </a:r>
            <a:r>
              <a:rPr lang="en-US" dirty="0"/>
              <a:t>. Ze </a:t>
            </a:r>
            <a:r>
              <a:rPr lang="en-US" dirty="0" err="1"/>
              <a:t>willen</a:t>
            </a:r>
            <a:r>
              <a:rPr lang="en-US" dirty="0"/>
              <a:t> die </a:t>
            </a:r>
            <a:r>
              <a:rPr lang="en-US" dirty="0" err="1"/>
              <a:t>toegankelijk</a:t>
            </a:r>
            <a:r>
              <a:rPr lang="en-US" dirty="0"/>
              <a:t> en </a:t>
            </a:r>
            <a:r>
              <a:rPr lang="en-US" dirty="0" err="1"/>
              <a:t>betaalbaar</a:t>
            </a:r>
            <a:r>
              <a:rPr lang="en-US" dirty="0"/>
              <a:t> </a:t>
            </a:r>
            <a:r>
              <a:rPr lang="en-US" dirty="0" err="1"/>
              <a:t>houden</a:t>
            </a:r>
            <a:r>
              <a:rPr lang="en-US" dirty="0"/>
              <a:t>.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willen</a:t>
            </a:r>
            <a:r>
              <a:rPr lang="en-US" dirty="0"/>
              <a:t> ze </a:t>
            </a:r>
            <a:r>
              <a:rPr lang="en-US" dirty="0" err="1"/>
              <a:t>doen</a:t>
            </a:r>
            <a:r>
              <a:rPr lang="en-US" dirty="0"/>
              <a:t> door de </a:t>
            </a:r>
            <a:r>
              <a:rPr lang="en-US" dirty="0" err="1"/>
              <a:t>factuur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de </a:t>
            </a:r>
            <a:r>
              <a:rPr lang="en-US" dirty="0" err="1"/>
              <a:t>mensen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verlagen</a:t>
            </a:r>
            <a:r>
              <a:rPr lang="en-US" dirty="0"/>
              <a:t> en </a:t>
            </a:r>
            <a:r>
              <a:rPr lang="en-US" dirty="0" err="1"/>
              <a:t>meer</a:t>
            </a:r>
            <a:r>
              <a:rPr lang="en-US" dirty="0"/>
              <a:t> en </a:t>
            </a:r>
            <a:r>
              <a:rPr lang="en-US" dirty="0" err="1"/>
              <a:t>beter</a:t>
            </a:r>
            <a:r>
              <a:rPr lang="en-US" dirty="0"/>
              <a:t> </a:t>
            </a:r>
            <a:r>
              <a:rPr lang="en-US" dirty="0" err="1"/>
              <a:t>betaalde</a:t>
            </a:r>
            <a:r>
              <a:rPr lang="en-US" dirty="0"/>
              <a:t> jobs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voorzien</a:t>
            </a:r>
            <a:r>
              <a:rPr lang="en-US" dirty="0"/>
              <a:t>.</a:t>
            </a:r>
          </a:p>
          <a:p>
            <a:r>
              <a:rPr lang="en-US" dirty="0" err="1"/>
              <a:t>Vooruit</a:t>
            </a:r>
            <a:r>
              <a:rPr lang="en-US" dirty="0"/>
              <a:t> </a:t>
            </a:r>
            <a:r>
              <a:rPr lang="en-US" dirty="0" err="1"/>
              <a:t>vindt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we </a:t>
            </a:r>
            <a:r>
              <a:rPr lang="en-US" dirty="0" err="1"/>
              <a:t>moeten</a:t>
            </a:r>
            <a:r>
              <a:rPr lang="en-US" dirty="0"/>
              <a:t> </a:t>
            </a:r>
            <a:r>
              <a:rPr lang="en-US" dirty="0" err="1"/>
              <a:t>inzetten</a:t>
            </a:r>
            <a:r>
              <a:rPr lang="en-US" dirty="0"/>
              <a:t> op </a:t>
            </a:r>
            <a:r>
              <a:rPr lang="en-US" dirty="0" err="1"/>
              <a:t>onderwijs</a:t>
            </a:r>
            <a:r>
              <a:rPr lang="en-US" dirty="0"/>
              <a:t> en </a:t>
            </a:r>
            <a:r>
              <a:rPr lang="en-US" dirty="0" err="1"/>
              <a:t>kinderopvang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jongeren</a:t>
            </a:r>
            <a:r>
              <a:rPr lang="en-US" dirty="0"/>
              <a:t>. Het </a:t>
            </a:r>
            <a:r>
              <a:rPr lang="en-US" dirty="0" err="1"/>
              <a:t>lerarentekort</a:t>
            </a:r>
            <a:r>
              <a:rPr lang="en-US" dirty="0"/>
              <a:t> </a:t>
            </a:r>
            <a:r>
              <a:rPr lang="en-US" dirty="0" err="1"/>
              <a:t>moet</a:t>
            </a:r>
            <a:r>
              <a:rPr lang="en-US" dirty="0"/>
              <a:t> </a:t>
            </a:r>
            <a:r>
              <a:rPr lang="en-US" dirty="0" err="1"/>
              <a:t>volgens</a:t>
            </a:r>
            <a:r>
              <a:rPr lang="en-US" dirty="0"/>
              <a:t> hen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aangepakt</a:t>
            </a:r>
            <a:r>
              <a:rPr lang="en-US" dirty="0"/>
              <a:t> en de </a:t>
            </a:r>
            <a:r>
              <a:rPr lang="en-US" dirty="0" err="1"/>
              <a:t>wachtlijsten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de </a:t>
            </a:r>
            <a:r>
              <a:rPr lang="en-US" dirty="0" err="1"/>
              <a:t>kinderopvang</a:t>
            </a:r>
            <a:r>
              <a:rPr lang="en-US" dirty="0"/>
              <a:t> </a:t>
            </a:r>
            <a:r>
              <a:rPr lang="en-US" dirty="0" err="1"/>
              <a:t>moeten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beneden</a:t>
            </a:r>
            <a:r>
              <a:rPr lang="en-US" dirty="0"/>
              <a:t>. Ze </a:t>
            </a:r>
            <a:r>
              <a:rPr lang="en-US" dirty="0" err="1"/>
              <a:t>vinden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jongeren</a:t>
            </a:r>
            <a:r>
              <a:rPr lang="en-US" dirty="0"/>
              <a:t> heel </a:t>
            </a:r>
            <a:r>
              <a:rPr lang="en-US" dirty="0" err="1"/>
              <a:t>belangrijk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en </a:t>
            </a:r>
            <a:r>
              <a:rPr lang="en-US" dirty="0" err="1"/>
              <a:t>alle</a:t>
            </a:r>
            <a:r>
              <a:rPr lang="en-US" dirty="0"/>
              <a:t> </a:t>
            </a:r>
            <a:r>
              <a:rPr lang="en-US" dirty="0" err="1"/>
              <a:t>kansen</a:t>
            </a:r>
            <a:r>
              <a:rPr lang="en-US" dirty="0"/>
              <a:t> </a:t>
            </a:r>
            <a:r>
              <a:rPr lang="en-US" dirty="0" err="1"/>
              <a:t>verdienen</a:t>
            </a:r>
            <a:r>
              <a:rPr lang="en-US" dirty="0"/>
              <a:t>.</a:t>
            </a:r>
          </a:p>
          <a:p>
            <a:r>
              <a:rPr lang="en-US" dirty="0"/>
              <a:t>Meer info </a:t>
            </a:r>
            <a:r>
              <a:rPr lang="en-US" dirty="0" err="1"/>
              <a:t>vind</a:t>
            </a:r>
            <a:r>
              <a:rPr lang="en-US" dirty="0"/>
              <a:t> je op de websites van </a:t>
            </a:r>
            <a:r>
              <a:rPr lang="en-US" dirty="0" err="1"/>
              <a:t>Vooruit</a:t>
            </a:r>
            <a:r>
              <a:rPr lang="en-US" dirty="0"/>
              <a:t> en </a:t>
            </a:r>
            <a:r>
              <a:rPr lang="en-US" dirty="0" err="1"/>
              <a:t>Jongsocialisten</a:t>
            </a:r>
            <a:r>
              <a:rPr lang="en-US" dirty="0"/>
              <a:t>.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0920B-883B-4D7A-94AC-EF52C101ECB3}" type="slidenum">
              <a:rPr lang="nl-BE" smtClean="0"/>
              <a:t>32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937051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Oproepingsbrief</a:t>
            </a:r>
            <a:r>
              <a:rPr lang="en-US" dirty="0"/>
              <a:t> </a:t>
            </a:r>
            <a:r>
              <a:rPr lang="en-US" dirty="0" err="1"/>
              <a:t>kwijt</a:t>
            </a:r>
            <a:r>
              <a:rPr lang="en-US" dirty="0"/>
              <a:t> =&gt; tot op de </a:t>
            </a:r>
            <a:r>
              <a:rPr lang="en-US" dirty="0" err="1"/>
              <a:t>dag</a:t>
            </a:r>
            <a:r>
              <a:rPr lang="en-US" dirty="0"/>
              <a:t> van </a:t>
            </a:r>
            <a:r>
              <a:rPr lang="en-US" dirty="0" err="1"/>
              <a:t>verkiezingen</a:t>
            </a:r>
            <a:r>
              <a:rPr lang="en-US" dirty="0"/>
              <a:t> 12u </a:t>
            </a:r>
            <a:r>
              <a:rPr lang="en-US" dirty="0" err="1"/>
              <a:t>nieuw</a:t>
            </a:r>
            <a:r>
              <a:rPr lang="en-US" dirty="0"/>
              <a:t> </a:t>
            </a:r>
            <a:r>
              <a:rPr lang="en-US" dirty="0" err="1"/>
              <a:t>exemplaar</a:t>
            </a:r>
            <a:r>
              <a:rPr lang="en-US" dirty="0"/>
              <a:t> </a:t>
            </a:r>
            <a:r>
              <a:rPr lang="en-US" dirty="0" err="1"/>
              <a:t>ophalen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gemeentehuis</a:t>
            </a:r>
            <a:r>
              <a:rPr lang="en-US" dirty="0"/>
              <a:t>/</a:t>
            </a:r>
            <a:r>
              <a:rPr lang="en-US" dirty="0" err="1"/>
              <a:t>stadhuis</a:t>
            </a:r>
            <a:endParaRPr lang="en-US" dirty="0"/>
          </a:p>
          <a:p>
            <a:r>
              <a:rPr lang="en-US" dirty="0"/>
              <a:t>Blanco of </a:t>
            </a:r>
            <a:r>
              <a:rPr lang="en-US" dirty="0" err="1"/>
              <a:t>ongeldig</a:t>
            </a:r>
            <a:r>
              <a:rPr lang="en-US" dirty="0"/>
              <a:t> </a:t>
            </a:r>
            <a:r>
              <a:rPr lang="en-US" dirty="0" err="1"/>
              <a:t>stemmen</a:t>
            </a:r>
            <a:r>
              <a:rPr lang="en-US" dirty="0"/>
              <a:t>?</a:t>
            </a:r>
          </a:p>
          <a:p>
            <a:r>
              <a:rPr lang="en-US" dirty="0"/>
              <a:t>Je bent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verplicht</a:t>
            </a:r>
            <a:r>
              <a:rPr lang="en-US" dirty="0"/>
              <a:t> om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stemmen</a:t>
            </a:r>
            <a:r>
              <a:rPr lang="en-US" dirty="0"/>
              <a:t> op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partij</a:t>
            </a:r>
            <a:r>
              <a:rPr lang="en-US" dirty="0"/>
              <a:t> of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kandidaat</a:t>
            </a:r>
            <a:r>
              <a:rPr lang="en-US" dirty="0"/>
              <a:t>. Je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blanco</a:t>
            </a:r>
            <a:r>
              <a:rPr lang="en-US" dirty="0"/>
              <a:t> </a:t>
            </a:r>
            <a:r>
              <a:rPr lang="en-US" dirty="0" err="1"/>
              <a:t>stemmen</a:t>
            </a:r>
            <a:r>
              <a:rPr lang="en-US" dirty="0"/>
              <a:t>:</a:t>
            </a:r>
          </a:p>
          <a:p>
            <a:r>
              <a:rPr lang="en-US" dirty="0"/>
              <a:t>Blanco </a:t>
            </a:r>
            <a:r>
              <a:rPr lang="en-US" dirty="0" err="1"/>
              <a:t>stemmen</a:t>
            </a:r>
            <a:r>
              <a:rPr lang="en-US" dirty="0"/>
              <a:t> op papier? Dan </a:t>
            </a:r>
            <a:r>
              <a:rPr lang="en-US" dirty="0" err="1"/>
              <a:t>kleur</a:t>
            </a:r>
            <a:r>
              <a:rPr lang="en-US" dirty="0"/>
              <a:t> je </a:t>
            </a: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enkel</a:t>
            </a:r>
            <a:r>
              <a:rPr lang="en-US" dirty="0"/>
              <a:t> </a:t>
            </a:r>
            <a:r>
              <a:rPr lang="en-US" dirty="0" err="1"/>
              <a:t>bolletje</a:t>
            </a:r>
            <a:r>
              <a:rPr lang="en-US" dirty="0"/>
              <a:t> in.</a:t>
            </a:r>
          </a:p>
          <a:p>
            <a:r>
              <a:rPr lang="en-US" dirty="0" err="1"/>
              <a:t>Digitaal</a:t>
            </a:r>
            <a:r>
              <a:rPr lang="en-US" dirty="0"/>
              <a:t> </a:t>
            </a:r>
            <a:r>
              <a:rPr lang="en-US" dirty="0" err="1"/>
              <a:t>blanco</a:t>
            </a:r>
            <a:r>
              <a:rPr lang="en-US" dirty="0"/>
              <a:t> </a:t>
            </a:r>
            <a:r>
              <a:rPr lang="en-US" dirty="0" err="1"/>
              <a:t>stemmen</a:t>
            </a:r>
            <a:r>
              <a:rPr lang="en-US" dirty="0"/>
              <a:t>? Dan </a:t>
            </a:r>
            <a:r>
              <a:rPr lang="en-US" dirty="0" err="1"/>
              <a:t>kan</a:t>
            </a:r>
            <a:r>
              <a:rPr lang="en-US" dirty="0"/>
              <a:t> je het </a:t>
            </a:r>
            <a:r>
              <a:rPr lang="en-US" dirty="0" err="1"/>
              <a:t>vakje</a:t>
            </a:r>
            <a:r>
              <a:rPr lang="en-US" dirty="0"/>
              <a:t> </a:t>
            </a:r>
            <a:r>
              <a:rPr lang="en-US" dirty="0" err="1"/>
              <a:t>blanco</a:t>
            </a:r>
            <a:r>
              <a:rPr lang="en-US" dirty="0"/>
              <a:t> </a:t>
            </a:r>
            <a:r>
              <a:rPr lang="en-US" dirty="0" err="1"/>
              <a:t>aanduiden</a:t>
            </a:r>
            <a:r>
              <a:rPr lang="en-US" dirty="0"/>
              <a:t>.</a:t>
            </a:r>
          </a:p>
          <a:p>
            <a:r>
              <a:rPr lang="en-US" dirty="0"/>
              <a:t>Blanco </a:t>
            </a:r>
            <a:r>
              <a:rPr lang="en-US" dirty="0" err="1"/>
              <a:t>stemmen</a:t>
            </a:r>
            <a:r>
              <a:rPr lang="en-US" dirty="0"/>
              <a:t> is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hetzelfde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ongeldig</a:t>
            </a:r>
            <a:r>
              <a:rPr lang="en-US" dirty="0"/>
              <a:t> </a:t>
            </a:r>
            <a:r>
              <a:rPr lang="en-US" dirty="0" err="1"/>
              <a:t>stemmen</a:t>
            </a:r>
            <a:r>
              <a:rPr lang="en-US" dirty="0"/>
              <a:t>. </a:t>
            </a:r>
            <a:r>
              <a:rPr lang="en-US" dirty="0" err="1"/>
              <a:t>Ongeldig</a:t>
            </a:r>
            <a:r>
              <a:rPr lang="en-US" dirty="0"/>
              <a:t> </a:t>
            </a:r>
            <a:r>
              <a:rPr lang="en-US" dirty="0" err="1"/>
              <a:t>stemmen</a:t>
            </a:r>
            <a:r>
              <a:rPr lang="en-US" dirty="0"/>
              <a:t> doe je door op papier </a:t>
            </a:r>
            <a:r>
              <a:rPr lang="en-US" dirty="0" err="1"/>
              <a:t>bolletjes</a:t>
            </a:r>
            <a:r>
              <a:rPr lang="en-US" dirty="0"/>
              <a:t> op </a:t>
            </a:r>
            <a:r>
              <a:rPr lang="en-US" dirty="0" err="1"/>
              <a:t>verschillende</a:t>
            </a:r>
            <a:r>
              <a:rPr lang="en-US" dirty="0"/>
              <a:t> </a:t>
            </a:r>
            <a:r>
              <a:rPr lang="en-US" dirty="0" err="1"/>
              <a:t>kieslijsten</a:t>
            </a:r>
            <a:r>
              <a:rPr lang="en-US" dirty="0"/>
              <a:t> in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kleuren</a:t>
            </a:r>
            <a:r>
              <a:rPr lang="en-US" dirty="0"/>
              <a:t>. </a:t>
            </a:r>
            <a:r>
              <a:rPr lang="en-US" dirty="0" err="1"/>
              <a:t>Digitaal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je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ongeldig</a:t>
            </a:r>
            <a:r>
              <a:rPr lang="en-US" dirty="0"/>
              <a:t> </a:t>
            </a:r>
            <a:r>
              <a:rPr lang="en-US" dirty="0" err="1"/>
              <a:t>stemmen</a:t>
            </a:r>
            <a:r>
              <a:rPr lang="en-US" dirty="0"/>
              <a:t>.</a:t>
            </a:r>
          </a:p>
          <a:p>
            <a:r>
              <a:rPr lang="en-US" dirty="0"/>
              <a:t>Is </a:t>
            </a:r>
            <a:r>
              <a:rPr lang="en-US" dirty="0" err="1"/>
              <a:t>blanco</a:t>
            </a:r>
            <a:r>
              <a:rPr lang="en-US" dirty="0"/>
              <a:t> of </a:t>
            </a:r>
            <a:r>
              <a:rPr lang="en-US" dirty="0" err="1"/>
              <a:t>ongeldig</a:t>
            </a:r>
            <a:r>
              <a:rPr lang="en-US" dirty="0"/>
              <a:t> </a:t>
            </a:r>
            <a:r>
              <a:rPr lang="en-US" dirty="0" err="1"/>
              <a:t>stemmen</a:t>
            </a:r>
            <a:r>
              <a:rPr lang="en-US" dirty="0"/>
              <a:t> </a:t>
            </a:r>
            <a:r>
              <a:rPr lang="en-US" dirty="0" err="1"/>
              <a:t>nuttig</a:t>
            </a:r>
            <a:r>
              <a:rPr lang="en-US" dirty="0"/>
              <a:t>?</a:t>
            </a:r>
          </a:p>
          <a:p>
            <a:r>
              <a:rPr lang="en-US" dirty="0" err="1"/>
              <a:t>Volgens</a:t>
            </a:r>
            <a:r>
              <a:rPr lang="en-US" dirty="0"/>
              <a:t> de </a:t>
            </a:r>
            <a:r>
              <a:rPr lang="en-US" dirty="0" err="1"/>
              <a:t>Belgische</a:t>
            </a:r>
            <a:r>
              <a:rPr lang="en-US" dirty="0"/>
              <a:t> wet </a:t>
            </a:r>
            <a:r>
              <a:rPr lang="en-US" dirty="0" err="1"/>
              <a:t>moeten</a:t>
            </a:r>
            <a:r>
              <a:rPr lang="en-US" dirty="0"/>
              <a:t> de </a:t>
            </a:r>
            <a:r>
              <a:rPr lang="en-US" dirty="0" err="1"/>
              <a:t>blanco</a:t>
            </a:r>
            <a:r>
              <a:rPr lang="en-US" dirty="0"/>
              <a:t> en de </a:t>
            </a:r>
            <a:r>
              <a:rPr lang="en-US" dirty="0" err="1"/>
              <a:t>ongeldige</a:t>
            </a:r>
            <a:r>
              <a:rPr lang="en-US" dirty="0"/>
              <a:t> </a:t>
            </a:r>
            <a:r>
              <a:rPr lang="en-US" dirty="0" err="1"/>
              <a:t>stemmen</a:t>
            </a:r>
            <a:r>
              <a:rPr lang="en-US" dirty="0"/>
              <a:t> </a:t>
            </a:r>
            <a:r>
              <a:rPr lang="en-US" dirty="0" err="1"/>
              <a:t>wel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geteld</a:t>
            </a:r>
            <a:r>
              <a:rPr lang="en-US" dirty="0"/>
              <a:t>.</a:t>
            </a:r>
          </a:p>
          <a:p>
            <a:r>
              <a:rPr lang="en-US" dirty="0"/>
              <a:t>Maar </a:t>
            </a:r>
            <a:r>
              <a:rPr lang="en-US" dirty="0" err="1"/>
              <a:t>daarna</a:t>
            </a:r>
            <a:r>
              <a:rPr lang="en-US" dirty="0"/>
              <a:t>, </a:t>
            </a:r>
            <a:r>
              <a:rPr lang="en-US" dirty="0" err="1"/>
              <a:t>voor</a:t>
            </a:r>
            <a:r>
              <a:rPr lang="en-US" dirty="0"/>
              <a:t> de </a:t>
            </a:r>
            <a:r>
              <a:rPr lang="en-US" dirty="0" err="1"/>
              <a:t>zetelverdeling</a:t>
            </a:r>
            <a:r>
              <a:rPr lang="en-US" dirty="0"/>
              <a:t> in de </a:t>
            </a:r>
            <a:r>
              <a:rPr lang="en-US" dirty="0" err="1"/>
              <a:t>parlementen</a:t>
            </a:r>
            <a:r>
              <a:rPr lang="en-US" dirty="0"/>
              <a:t>, </a:t>
            </a:r>
            <a:r>
              <a:rPr lang="en-US" dirty="0" err="1"/>
              <a:t>wordt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rekening</a:t>
            </a:r>
            <a:r>
              <a:rPr lang="en-US" dirty="0"/>
              <a:t> </a:t>
            </a:r>
            <a:r>
              <a:rPr lang="en-US" dirty="0" err="1"/>
              <a:t>meer</a:t>
            </a:r>
            <a:r>
              <a:rPr lang="en-US" dirty="0"/>
              <a:t> </a:t>
            </a:r>
            <a:r>
              <a:rPr lang="en-US" dirty="0" err="1"/>
              <a:t>mee</a:t>
            </a:r>
            <a:r>
              <a:rPr lang="en-US" dirty="0"/>
              <a:t> </a:t>
            </a:r>
            <a:r>
              <a:rPr lang="en-US" dirty="0" err="1"/>
              <a:t>gehouden</a:t>
            </a:r>
            <a:r>
              <a:rPr lang="en-US" dirty="0"/>
              <a:t>. Ze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dus</a:t>
            </a:r>
            <a:r>
              <a:rPr lang="en-US" dirty="0"/>
              <a:t> </a:t>
            </a:r>
            <a:r>
              <a:rPr lang="en-US" dirty="0" err="1"/>
              <a:t>genegeerd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Volmacht</a:t>
            </a:r>
            <a:r>
              <a:rPr lang="en-US" dirty="0"/>
              <a:t> </a:t>
            </a:r>
          </a:p>
          <a:p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volmachtformulier</a:t>
            </a:r>
            <a:r>
              <a:rPr lang="en-US" dirty="0"/>
              <a:t> en </a:t>
            </a:r>
            <a:r>
              <a:rPr lang="en-US" dirty="0" err="1"/>
              <a:t>bijhorend</a:t>
            </a:r>
            <a:r>
              <a:rPr lang="en-US" dirty="0"/>
              <a:t> attest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vereist</a:t>
            </a:r>
            <a:r>
              <a:rPr lang="en-US" dirty="0"/>
              <a:t>.</a:t>
            </a:r>
          </a:p>
          <a:p>
            <a:r>
              <a:rPr lang="en-US" dirty="0"/>
              <a:t>Op </a:t>
            </a:r>
            <a:r>
              <a:rPr lang="en-US" dirty="0" err="1"/>
              <a:t>verkiezingsdag</a:t>
            </a:r>
            <a:r>
              <a:rPr lang="en-US" dirty="0"/>
              <a:t> </a:t>
            </a:r>
            <a:r>
              <a:rPr lang="en-US" dirty="0" err="1"/>
              <a:t>brengt</a:t>
            </a:r>
            <a:r>
              <a:rPr lang="en-US" dirty="0"/>
              <a:t> de </a:t>
            </a:r>
            <a:r>
              <a:rPr lang="en-US" dirty="0" err="1"/>
              <a:t>volmachtkrijger</a:t>
            </a:r>
            <a:r>
              <a:rPr lang="en-US" dirty="0"/>
              <a:t>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documenten</a:t>
            </a:r>
            <a:r>
              <a:rPr lang="en-US" dirty="0"/>
              <a:t> </a:t>
            </a:r>
            <a:r>
              <a:rPr lang="en-US" dirty="0" err="1"/>
              <a:t>mee</a:t>
            </a:r>
            <a:r>
              <a:rPr lang="en-US" dirty="0"/>
              <a:t>. De </a:t>
            </a:r>
            <a:r>
              <a:rPr lang="en-US" dirty="0" err="1"/>
              <a:t>volmachtkrijger</a:t>
            </a:r>
            <a:r>
              <a:rPr lang="en-US" dirty="0"/>
              <a:t> mag </a:t>
            </a:r>
            <a:r>
              <a:rPr lang="en-US" dirty="0" err="1"/>
              <a:t>slechts</a:t>
            </a:r>
            <a:r>
              <a:rPr lang="en-US" dirty="0"/>
              <a:t> maar 1 </a:t>
            </a:r>
            <a:r>
              <a:rPr lang="en-US" dirty="0" err="1"/>
              <a:t>volmacht</a:t>
            </a:r>
            <a:r>
              <a:rPr lang="en-US" dirty="0"/>
              <a:t> </a:t>
            </a:r>
            <a:r>
              <a:rPr lang="en-US" dirty="0" err="1"/>
              <a:t>aanvaarden</a:t>
            </a:r>
            <a:r>
              <a:rPr lang="en-US" dirty="0"/>
              <a:t>.</a:t>
            </a:r>
          </a:p>
          <a:p>
            <a:r>
              <a:rPr lang="en-US" dirty="0"/>
              <a:t>Het </a:t>
            </a:r>
            <a:r>
              <a:rPr lang="en-US" dirty="0" err="1"/>
              <a:t>ronselen</a:t>
            </a:r>
            <a:r>
              <a:rPr lang="en-US" dirty="0"/>
              <a:t> van </a:t>
            </a:r>
            <a:r>
              <a:rPr lang="en-US" dirty="0" err="1"/>
              <a:t>volmachten</a:t>
            </a:r>
            <a:r>
              <a:rPr lang="en-US" dirty="0"/>
              <a:t> is </a:t>
            </a:r>
            <a:r>
              <a:rPr lang="en-US" dirty="0" err="1"/>
              <a:t>strafbaar</a:t>
            </a:r>
            <a:r>
              <a:rPr lang="en-US" dirty="0"/>
              <a:t>.</a:t>
            </a:r>
          </a:p>
          <a:p>
            <a:r>
              <a:rPr lang="en-US" dirty="0" err="1"/>
              <a:t>Kiezers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alleen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volmacht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ze </a:t>
            </a:r>
            <a:r>
              <a:rPr lang="en-US" dirty="0" err="1"/>
              <a:t>zelf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gaan</a:t>
            </a:r>
            <a:r>
              <a:rPr lang="en-US" dirty="0"/>
              <a:t> </a:t>
            </a:r>
            <a:r>
              <a:rPr lang="en-US" dirty="0" err="1"/>
              <a:t>stemmen</a:t>
            </a:r>
            <a:r>
              <a:rPr lang="en-US" dirty="0"/>
              <a:t> om </a:t>
            </a:r>
            <a:r>
              <a:rPr lang="en-US" dirty="0" err="1"/>
              <a:t>volgende</a:t>
            </a:r>
            <a:r>
              <a:rPr lang="en-US" dirty="0"/>
              <a:t> </a:t>
            </a:r>
            <a:r>
              <a:rPr lang="en-US" dirty="0" err="1"/>
              <a:t>redenen</a:t>
            </a:r>
            <a:r>
              <a:rPr lang="en-US" dirty="0"/>
              <a:t>:</a:t>
            </a:r>
          </a:p>
          <a:p>
            <a:r>
              <a:rPr lang="en-US" dirty="0" err="1"/>
              <a:t>Medische</a:t>
            </a:r>
            <a:r>
              <a:rPr lang="en-US" dirty="0"/>
              <a:t> </a:t>
            </a:r>
            <a:r>
              <a:rPr lang="en-US" dirty="0" err="1"/>
              <a:t>redenen</a:t>
            </a:r>
            <a:r>
              <a:rPr lang="en-US" dirty="0"/>
              <a:t>, </a:t>
            </a:r>
            <a:r>
              <a:rPr lang="en-US" dirty="0" err="1"/>
              <a:t>medisch</a:t>
            </a:r>
            <a:r>
              <a:rPr lang="en-US" dirty="0"/>
              <a:t> attest </a:t>
            </a:r>
            <a:r>
              <a:rPr lang="en-US" dirty="0" err="1"/>
              <a:t>vereist</a:t>
            </a:r>
            <a:endParaRPr lang="en-US" dirty="0"/>
          </a:p>
          <a:p>
            <a:r>
              <a:rPr lang="en-US" dirty="0" err="1"/>
              <a:t>Beroeps</a:t>
            </a:r>
            <a:r>
              <a:rPr lang="en-US" dirty="0"/>
              <a:t>- of </a:t>
            </a:r>
            <a:r>
              <a:rPr lang="en-US" dirty="0" err="1"/>
              <a:t>dienstredenen</a:t>
            </a:r>
            <a:r>
              <a:rPr lang="en-US" dirty="0"/>
              <a:t> in het </a:t>
            </a:r>
            <a:r>
              <a:rPr lang="en-US" dirty="0" err="1"/>
              <a:t>buitenland</a:t>
            </a:r>
            <a:r>
              <a:rPr lang="en-US" dirty="0"/>
              <a:t>, attest van de </a:t>
            </a:r>
            <a:r>
              <a:rPr lang="en-US" dirty="0" err="1"/>
              <a:t>werkgever</a:t>
            </a:r>
            <a:r>
              <a:rPr lang="en-US" dirty="0"/>
              <a:t> </a:t>
            </a:r>
            <a:r>
              <a:rPr lang="en-US" dirty="0" err="1"/>
              <a:t>vereist</a:t>
            </a:r>
            <a:endParaRPr lang="en-US" dirty="0"/>
          </a:p>
          <a:p>
            <a:r>
              <a:rPr lang="en-US" dirty="0" err="1"/>
              <a:t>Werken</a:t>
            </a:r>
            <a:r>
              <a:rPr lang="en-US" dirty="0"/>
              <a:t> op </a:t>
            </a:r>
            <a:r>
              <a:rPr lang="en-US" dirty="0" err="1"/>
              <a:t>verkiezingsdag</a:t>
            </a:r>
            <a:r>
              <a:rPr lang="en-US" dirty="0"/>
              <a:t>, attest van de </a:t>
            </a:r>
            <a:r>
              <a:rPr lang="en-US" dirty="0" err="1"/>
              <a:t>werkgever</a:t>
            </a:r>
            <a:r>
              <a:rPr lang="en-US" dirty="0"/>
              <a:t> </a:t>
            </a:r>
            <a:r>
              <a:rPr lang="en-US" dirty="0" err="1"/>
              <a:t>vereist</a:t>
            </a:r>
            <a:endParaRPr lang="en-US" dirty="0"/>
          </a:p>
          <a:p>
            <a:r>
              <a:rPr lang="en-US" dirty="0"/>
              <a:t>Schipper, </a:t>
            </a:r>
            <a:r>
              <a:rPr lang="en-US" dirty="0" err="1"/>
              <a:t>marktkramer</a:t>
            </a:r>
            <a:r>
              <a:rPr lang="en-US" dirty="0"/>
              <a:t> of </a:t>
            </a:r>
            <a:r>
              <a:rPr lang="en-US" dirty="0" err="1"/>
              <a:t>kermisreiziger</a:t>
            </a:r>
            <a:r>
              <a:rPr lang="en-US" dirty="0"/>
              <a:t>, attest </a:t>
            </a:r>
            <a:r>
              <a:rPr lang="en-US" dirty="0" err="1"/>
              <a:t>waaruit</a:t>
            </a:r>
            <a:r>
              <a:rPr lang="en-US" dirty="0"/>
              <a:t> </a:t>
            </a:r>
            <a:r>
              <a:rPr lang="en-US" dirty="0" err="1"/>
              <a:t>uitoefening</a:t>
            </a:r>
            <a:r>
              <a:rPr lang="en-US" dirty="0"/>
              <a:t> van het </a:t>
            </a:r>
            <a:r>
              <a:rPr lang="en-US" dirty="0" err="1"/>
              <a:t>beroep</a:t>
            </a:r>
            <a:r>
              <a:rPr lang="en-US" dirty="0"/>
              <a:t> </a:t>
            </a:r>
            <a:r>
              <a:rPr lang="en-US" dirty="0" err="1"/>
              <a:t>blijkt</a:t>
            </a:r>
            <a:r>
              <a:rPr lang="en-US" dirty="0"/>
              <a:t> </a:t>
            </a:r>
            <a:r>
              <a:rPr lang="en-US" dirty="0" err="1"/>
              <a:t>vereist</a:t>
            </a:r>
            <a:endParaRPr lang="en-US" dirty="0"/>
          </a:p>
          <a:p>
            <a:r>
              <a:rPr lang="en-US" dirty="0"/>
              <a:t>Door </a:t>
            </a:r>
            <a:r>
              <a:rPr lang="en-US" dirty="0" err="1"/>
              <a:t>rechterlijke</a:t>
            </a:r>
            <a:r>
              <a:rPr lang="en-US" dirty="0"/>
              <a:t> </a:t>
            </a:r>
            <a:r>
              <a:rPr lang="en-US" dirty="0" err="1"/>
              <a:t>maatregel</a:t>
            </a:r>
            <a:r>
              <a:rPr lang="en-US" dirty="0"/>
              <a:t> in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toestand</a:t>
            </a:r>
            <a:r>
              <a:rPr lang="en-US" dirty="0"/>
              <a:t> van </a:t>
            </a:r>
            <a:r>
              <a:rPr lang="en-US" dirty="0" err="1"/>
              <a:t>vrijheidsbeneming</a:t>
            </a:r>
            <a:r>
              <a:rPr lang="en-US" dirty="0"/>
              <a:t>, attest van de </a:t>
            </a:r>
            <a:r>
              <a:rPr lang="en-US" dirty="0" err="1"/>
              <a:t>directie</a:t>
            </a:r>
            <a:r>
              <a:rPr lang="en-US" dirty="0"/>
              <a:t> van de </a:t>
            </a:r>
            <a:r>
              <a:rPr lang="en-US" dirty="0" err="1"/>
              <a:t>inrichting</a:t>
            </a:r>
            <a:r>
              <a:rPr lang="en-US" dirty="0"/>
              <a:t> </a:t>
            </a:r>
            <a:r>
              <a:rPr lang="en-US" dirty="0" err="1"/>
              <a:t>vereist</a:t>
            </a:r>
            <a:endParaRPr lang="en-US" dirty="0"/>
          </a:p>
          <a:p>
            <a:r>
              <a:rPr lang="en-US" dirty="0" err="1"/>
              <a:t>Redenen</a:t>
            </a:r>
            <a:r>
              <a:rPr lang="en-US" dirty="0"/>
              <a:t> in </a:t>
            </a:r>
            <a:r>
              <a:rPr lang="en-US" dirty="0" err="1"/>
              <a:t>verband</a:t>
            </a:r>
            <a:r>
              <a:rPr lang="en-US" dirty="0"/>
              <a:t> met </a:t>
            </a:r>
            <a:r>
              <a:rPr lang="en-US" dirty="0" err="1"/>
              <a:t>geloofsovertuiging</a:t>
            </a:r>
            <a:r>
              <a:rPr lang="en-US" dirty="0"/>
              <a:t>, attest van de </a:t>
            </a:r>
            <a:r>
              <a:rPr lang="en-US" dirty="0" err="1"/>
              <a:t>religieuze</a:t>
            </a:r>
            <a:r>
              <a:rPr lang="en-US" dirty="0"/>
              <a:t> </a:t>
            </a:r>
            <a:r>
              <a:rPr lang="en-US" dirty="0" err="1"/>
              <a:t>overheid</a:t>
            </a:r>
            <a:r>
              <a:rPr lang="en-US" dirty="0"/>
              <a:t> </a:t>
            </a:r>
            <a:r>
              <a:rPr lang="en-US" dirty="0" err="1"/>
              <a:t>vereist</a:t>
            </a:r>
            <a:endParaRPr lang="en-US" dirty="0"/>
          </a:p>
          <a:p>
            <a:r>
              <a:rPr lang="en-US" dirty="0" err="1"/>
              <a:t>Studieredenen</a:t>
            </a:r>
            <a:r>
              <a:rPr lang="en-US" dirty="0"/>
              <a:t>, attest van de </a:t>
            </a:r>
            <a:r>
              <a:rPr lang="en-US" dirty="0" err="1"/>
              <a:t>directie</a:t>
            </a:r>
            <a:r>
              <a:rPr lang="en-US" dirty="0"/>
              <a:t> van de </a:t>
            </a:r>
            <a:r>
              <a:rPr lang="en-US" dirty="0" err="1"/>
              <a:t>instelling</a:t>
            </a:r>
            <a:r>
              <a:rPr lang="en-US" dirty="0"/>
              <a:t> </a:t>
            </a:r>
            <a:r>
              <a:rPr lang="en-US" dirty="0" err="1"/>
              <a:t>vereist</a:t>
            </a:r>
            <a:endParaRPr lang="en-US" dirty="0"/>
          </a:p>
          <a:p>
            <a:r>
              <a:rPr lang="en-US" dirty="0" err="1"/>
              <a:t>Tijdelijk</a:t>
            </a:r>
            <a:r>
              <a:rPr lang="en-US" dirty="0"/>
              <a:t> in </a:t>
            </a:r>
            <a:r>
              <a:rPr lang="en-US" dirty="0" err="1"/>
              <a:t>buitenland</a:t>
            </a:r>
            <a:r>
              <a:rPr lang="en-US" dirty="0"/>
              <a:t> om </a:t>
            </a:r>
            <a:r>
              <a:rPr lang="en-US" dirty="0" err="1"/>
              <a:t>andere</a:t>
            </a:r>
            <a:r>
              <a:rPr lang="en-US" dirty="0"/>
              <a:t> </a:t>
            </a:r>
            <a:r>
              <a:rPr lang="en-US" dirty="0" err="1"/>
              <a:t>redenen</a:t>
            </a:r>
            <a:r>
              <a:rPr lang="en-US" dirty="0"/>
              <a:t> dan </a:t>
            </a:r>
            <a:r>
              <a:rPr lang="en-US" dirty="0" err="1"/>
              <a:t>hier</a:t>
            </a:r>
            <a:r>
              <a:rPr lang="en-US" dirty="0"/>
              <a:t> al </a:t>
            </a:r>
            <a:r>
              <a:rPr lang="en-US" dirty="0" err="1"/>
              <a:t>vermeld</a:t>
            </a:r>
            <a:r>
              <a:rPr lang="en-US" dirty="0"/>
              <a:t>, attest van de </a:t>
            </a:r>
            <a:r>
              <a:rPr lang="en-US" dirty="0" err="1"/>
              <a:t>burgemeester</a:t>
            </a:r>
            <a:r>
              <a:rPr lang="en-US" dirty="0"/>
              <a:t> of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gevolmachtigde</a:t>
            </a:r>
            <a:endParaRPr lang="en-US" dirty="0"/>
          </a:p>
          <a:p>
            <a:r>
              <a:rPr lang="en-US" dirty="0"/>
              <a:t>Twee </a:t>
            </a:r>
            <a:r>
              <a:rPr lang="en-US" dirty="0" err="1"/>
              <a:t>documenten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nodig</a:t>
            </a:r>
            <a:r>
              <a:rPr lang="en-US" dirty="0"/>
              <a:t> om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volmacht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geven</a:t>
            </a:r>
            <a:r>
              <a:rPr lang="en-US" dirty="0"/>
              <a:t>:</a:t>
            </a:r>
          </a:p>
          <a:p>
            <a:r>
              <a:rPr lang="en-US" dirty="0" err="1"/>
              <a:t>Volmachtformulier</a:t>
            </a:r>
            <a:r>
              <a:rPr lang="en-US" dirty="0"/>
              <a:t> A95</a:t>
            </a:r>
          </a:p>
          <a:p>
            <a:r>
              <a:rPr lang="en-US" dirty="0"/>
              <a:t>Het attest </a:t>
            </a:r>
            <a:r>
              <a:rPr lang="en-US" dirty="0" err="1"/>
              <a:t>dat</a:t>
            </a:r>
            <a:r>
              <a:rPr lang="en-US" dirty="0"/>
              <a:t> de </a:t>
            </a:r>
            <a:r>
              <a:rPr lang="en-US" dirty="0" err="1"/>
              <a:t>reden</a:t>
            </a:r>
            <a:r>
              <a:rPr lang="en-US" dirty="0"/>
              <a:t> </a:t>
            </a:r>
            <a:r>
              <a:rPr lang="en-US" dirty="0" err="1"/>
              <a:t>waarom</a:t>
            </a:r>
            <a:r>
              <a:rPr lang="en-US" dirty="0"/>
              <a:t> de </a:t>
            </a:r>
            <a:r>
              <a:rPr lang="en-US" dirty="0" err="1"/>
              <a:t>kiezer</a:t>
            </a:r>
            <a:r>
              <a:rPr lang="en-US" dirty="0"/>
              <a:t> </a:t>
            </a:r>
            <a:r>
              <a:rPr lang="en-US" dirty="0" err="1"/>
              <a:t>volmacht</a:t>
            </a:r>
            <a:r>
              <a:rPr lang="en-US" dirty="0"/>
              <a:t> </a:t>
            </a:r>
            <a:r>
              <a:rPr lang="en-US" dirty="0" err="1"/>
              <a:t>geeft</a:t>
            </a:r>
            <a:r>
              <a:rPr lang="en-US" dirty="0"/>
              <a:t> </a:t>
            </a:r>
            <a:r>
              <a:rPr lang="en-US" dirty="0" err="1"/>
              <a:t>bewijst</a:t>
            </a:r>
            <a:endParaRPr lang="en-US" dirty="0"/>
          </a:p>
          <a:p>
            <a:r>
              <a:rPr lang="en-US" dirty="0" err="1"/>
              <a:t>Wanneer</a:t>
            </a:r>
            <a:r>
              <a:rPr lang="en-US" dirty="0"/>
              <a:t> de </a:t>
            </a:r>
            <a:r>
              <a:rPr lang="en-US" dirty="0" err="1"/>
              <a:t>volmachtkrijger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het </a:t>
            </a:r>
            <a:r>
              <a:rPr lang="en-US" dirty="0" err="1"/>
              <a:t>stembureau</a:t>
            </a:r>
            <a:r>
              <a:rPr lang="en-US" dirty="0"/>
              <a:t> </a:t>
            </a:r>
            <a:r>
              <a:rPr lang="en-US" dirty="0" err="1"/>
              <a:t>gaat</a:t>
            </a:r>
            <a:r>
              <a:rPr lang="en-US" dirty="0"/>
              <a:t>,  </a:t>
            </a:r>
            <a:r>
              <a:rPr lang="en-US" dirty="0" err="1"/>
              <a:t>brengt</a:t>
            </a:r>
            <a:r>
              <a:rPr lang="en-US" dirty="0"/>
              <a:t> </a:t>
            </a:r>
            <a:r>
              <a:rPr lang="en-US" dirty="0" err="1"/>
              <a:t>hij</a:t>
            </a:r>
            <a:r>
              <a:rPr lang="en-US" dirty="0"/>
              <a:t> het </a:t>
            </a:r>
            <a:r>
              <a:rPr lang="en-US" dirty="0" err="1"/>
              <a:t>ingevulde</a:t>
            </a:r>
            <a:r>
              <a:rPr lang="en-US" dirty="0"/>
              <a:t> en </a:t>
            </a:r>
            <a:r>
              <a:rPr lang="en-US" dirty="0" err="1"/>
              <a:t>getekende</a:t>
            </a:r>
            <a:r>
              <a:rPr lang="en-US" dirty="0"/>
              <a:t> </a:t>
            </a:r>
            <a:r>
              <a:rPr lang="en-US" dirty="0" err="1"/>
              <a:t>volmachtformulier</a:t>
            </a:r>
            <a:r>
              <a:rPr lang="en-US" dirty="0"/>
              <a:t>, de eigen </a:t>
            </a:r>
            <a:r>
              <a:rPr lang="en-US" dirty="0" err="1"/>
              <a:t>identiteitskaart</a:t>
            </a:r>
            <a:r>
              <a:rPr lang="en-US" dirty="0"/>
              <a:t>, de eigen </a:t>
            </a:r>
            <a:r>
              <a:rPr lang="en-US" dirty="0" err="1"/>
              <a:t>uitnodigingsbrief</a:t>
            </a:r>
            <a:r>
              <a:rPr lang="en-US" dirty="0"/>
              <a:t> </a:t>
            </a:r>
            <a:r>
              <a:rPr lang="en-US" dirty="0" err="1"/>
              <a:t>alsook</a:t>
            </a:r>
            <a:r>
              <a:rPr lang="en-US" dirty="0"/>
              <a:t> die van de </a:t>
            </a:r>
            <a:r>
              <a:rPr lang="en-US" dirty="0" err="1"/>
              <a:t>volmachtgever</a:t>
            </a:r>
            <a:r>
              <a:rPr lang="en-US" dirty="0"/>
              <a:t> en het attest </a:t>
            </a:r>
            <a:r>
              <a:rPr lang="en-US" dirty="0" err="1"/>
              <a:t>mee</a:t>
            </a:r>
            <a:r>
              <a:rPr lang="en-US" dirty="0"/>
              <a:t>.</a:t>
            </a:r>
          </a:p>
          <a:p>
            <a:r>
              <a:rPr lang="en-US" dirty="0" err="1"/>
              <a:t>Alle</a:t>
            </a:r>
            <a:r>
              <a:rPr lang="en-US" dirty="0"/>
              <a:t> info </a:t>
            </a:r>
            <a:r>
              <a:rPr lang="en-US" dirty="0" err="1"/>
              <a:t>kan</a:t>
            </a:r>
            <a:r>
              <a:rPr lang="en-US" dirty="0"/>
              <a:t> je </a:t>
            </a:r>
            <a:r>
              <a:rPr lang="en-US" dirty="0" err="1"/>
              <a:t>hier</a:t>
            </a:r>
            <a:r>
              <a:rPr lang="en-US" dirty="0"/>
              <a:t> </a:t>
            </a:r>
            <a:r>
              <a:rPr lang="en-US" dirty="0" err="1"/>
              <a:t>vinden</a:t>
            </a:r>
            <a:endParaRPr lang="en-US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0920B-883B-4D7A-94AC-EF52C101ECB3}" type="slidenum">
              <a:rPr lang="nl-BE" smtClean="0"/>
              <a:t>33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47146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hthttps://verkiezingen.fgov.be/node/111327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0920B-883B-4D7A-94AC-EF52C101ECB3}" type="slidenum">
              <a:rPr lang="nl-BE" smtClean="0"/>
              <a:t>34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749432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1u45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0920B-883B-4D7A-94AC-EF52C101ECB3}" type="slidenum">
              <a:rPr lang="nl-BE" smtClean="0"/>
              <a:t>35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482414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Politiek</a:t>
            </a:r>
            <a:r>
              <a:rPr lang="en-US" dirty="0"/>
              <a:t> is </a:t>
            </a:r>
            <a:r>
              <a:rPr lang="en-US" dirty="0" err="1"/>
              <a:t>veel</a:t>
            </a:r>
            <a:r>
              <a:rPr lang="en-US" dirty="0"/>
              <a:t>. </a:t>
            </a:r>
            <a:r>
              <a:rPr lang="en-US" dirty="0" err="1"/>
              <a:t>Vanaf</a:t>
            </a:r>
            <a:r>
              <a:rPr lang="en-US" dirty="0"/>
              <a:t> je de </a:t>
            </a:r>
            <a:r>
              <a:rPr lang="en-US" dirty="0" err="1"/>
              <a:t>deur</a:t>
            </a:r>
            <a:r>
              <a:rPr lang="en-US" dirty="0"/>
              <a:t> </a:t>
            </a:r>
            <a:r>
              <a:rPr lang="en-US" dirty="0" err="1"/>
              <a:t>uitstapt</a:t>
            </a:r>
            <a:r>
              <a:rPr lang="en-US" dirty="0"/>
              <a:t> (of al </a:t>
            </a:r>
            <a:r>
              <a:rPr lang="en-US" dirty="0" err="1"/>
              <a:t>daarvoor</a:t>
            </a:r>
            <a:r>
              <a:rPr lang="en-US" dirty="0"/>
              <a:t>) </a:t>
            </a:r>
            <a:r>
              <a:rPr lang="en-US" dirty="0" err="1"/>
              <a:t>kom</a:t>
            </a:r>
            <a:r>
              <a:rPr lang="en-US" dirty="0"/>
              <a:t> je in </a:t>
            </a:r>
            <a:r>
              <a:rPr lang="en-US" dirty="0" err="1"/>
              <a:t>aanraking</a:t>
            </a:r>
            <a:r>
              <a:rPr lang="en-US" dirty="0"/>
              <a:t> met </a:t>
            </a:r>
            <a:r>
              <a:rPr lang="en-US" dirty="0" err="1"/>
              <a:t>politiek</a:t>
            </a:r>
            <a:r>
              <a:rPr lang="en-US" dirty="0"/>
              <a:t>. Het </a:t>
            </a:r>
            <a:r>
              <a:rPr lang="en-US" dirty="0" err="1"/>
              <a:t>voetpad</a:t>
            </a:r>
            <a:r>
              <a:rPr lang="en-US" dirty="0"/>
              <a:t>, de bus, de </a:t>
            </a:r>
            <a:r>
              <a:rPr lang="en-US" dirty="0" err="1"/>
              <a:t>vereniging</a:t>
            </a:r>
            <a:r>
              <a:rPr lang="en-US" dirty="0"/>
              <a:t>…</a:t>
            </a:r>
          </a:p>
          <a:p>
            <a:r>
              <a:rPr lang="en-US" dirty="0"/>
              <a:t>maar: </a:t>
            </a:r>
            <a:r>
              <a:rPr lang="en-US" dirty="0" err="1"/>
              <a:t>politiek</a:t>
            </a:r>
            <a:r>
              <a:rPr lang="en-US" dirty="0"/>
              <a:t> is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alles</a:t>
            </a:r>
            <a:r>
              <a:rPr lang="en-US" dirty="0"/>
              <a:t>. Je eigen </a:t>
            </a:r>
            <a:r>
              <a:rPr lang="en-US" dirty="0" err="1"/>
              <a:t>waarden</a:t>
            </a:r>
            <a:r>
              <a:rPr lang="en-US" dirty="0"/>
              <a:t>, </a:t>
            </a:r>
            <a:r>
              <a:rPr lang="en-US" dirty="0" err="1"/>
              <a:t>normen</a:t>
            </a:r>
            <a:r>
              <a:rPr lang="en-US" dirty="0"/>
              <a:t>, wat je </a:t>
            </a:r>
            <a:r>
              <a:rPr lang="en-US" dirty="0" err="1"/>
              <a:t>belangrijk</a:t>
            </a:r>
            <a:r>
              <a:rPr lang="en-US" dirty="0"/>
              <a:t> </a:t>
            </a:r>
            <a:r>
              <a:rPr lang="en-US" dirty="0" err="1"/>
              <a:t>vindt</a:t>
            </a:r>
            <a:r>
              <a:rPr lang="en-US" dirty="0"/>
              <a:t>…</a:t>
            </a:r>
            <a:r>
              <a:rPr lang="en-US" dirty="0" err="1"/>
              <a:t>Beïnvloed</a:t>
            </a:r>
            <a:r>
              <a:rPr lang="en-US" dirty="0"/>
              <a:t> </a:t>
            </a:r>
            <a:r>
              <a:rPr lang="en-US" dirty="0" err="1"/>
              <a:t>juist</a:t>
            </a:r>
            <a:r>
              <a:rPr lang="en-US" dirty="0"/>
              <a:t> </a:t>
            </a:r>
            <a:r>
              <a:rPr lang="en-US" dirty="0" err="1"/>
              <a:t>politiek</a:t>
            </a:r>
            <a:r>
              <a:rPr lang="en-US" dirty="0"/>
              <a:t>! Het is </a:t>
            </a:r>
            <a:r>
              <a:rPr lang="en-US" dirty="0" err="1"/>
              <a:t>dus</a:t>
            </a:r>
            <a:r>
              <a:rPr lang="en-US" dirty="0"/>
              <a:t> </a:t>
            </a:r>
            <a:r>
              <a:rPr lang="en-US" dirty="0" err="1"/>
              <a:t>echt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wisselwerking</a:t>
            </a:r>
            <a:r>
              <a:rPr lang="en-US" dirty="0"/>
              <a:t>.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0920B-883B-4D7A-94AC-EF52C101ECB3}" type="slidenum">
              <a:rPr lang="nl-BE" smtClean="0"/>
              <a:t>36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1183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Politiek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gevoelig</a:t>
            </a:r>
            <a:r>
              <a:rPr lang="en-US" dirty="0"/>
              <a:t> </a:t>
            </a:r>
            <a:r>
              <a:rPr lang="en-US" dirty="0" err="1"/>
              <a:t>liggen</a:t>
            </a:r>
            <a:r>
              <a:rPr lang="en-US" dirty="0"/>
              <a:t>. We </a:t>
            </a:r>
            <a:r>
              <a:rPr lang="en-US" dirty="0" err="1"/>
              <a:t>zeggen</a:t>
            </a:r>
            <a:r>
              <a:rPr lang="en-US" dirty="0"/>
              <a:t> </a:t>
            </a:r>
            <a:r>
              <a:rPr lang="en-US" dirty="0" err="1"/>
              <a:t>soms</a:t>
            </a:r>
            <a:r>
              <a:rPr lang="en-US" dirty="0"/>
              <a:t> “</a:t>
            </a:r>
            <a:r>
              <a:rPr lang="en-US" dirty="0" err="1"/>
              <a:t>niet</a:t>
            </a:r>
            <a:r>
              <a:rPr lang="en-US" dirty="0"/>
              <a:t> over </a:t>
            </a:r>
            <a:r>
              <a:rPr lang="en-US" dirty="0" err="1"/>
              <a:t>politiek</a:t>
            </a:r>
            <a:r>
              <a:rPr lang="en-US" dirty="0"/>
              <a:t> </a:t>
            </a:r>
            <a:r>
              <a:rPr lang="en-US" dirty="0" err="1"/>
              <a:t>beginnen</a:t>
            </a:r>
            <a:r>
              <a:rPr lang="en-US" dirty="0"/>
              <a:t> op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familiefeest</a:t>
            </a:r>
            <a:r>
              <a:rPr lang="en-US" dirty="0"/>
              <a:t>, </a:t>
            </a:r>
            <a:r>
              <a:rPr lang="en-US" dirty="0" err="1"/>
              <a:t>daar</a:t>
            </a:r>
            <a:r>
              <a:rPr lang="en-US" dirty="0"/>
              <a:t> </a:t>
            </a:r>
            <a:r>
              <a:rPr lang="en-US" dirty="0" err="1"/>
              <a:t>komt</a:t>
            </a:r>
            <a:r>
              <a:rPr lang="en-US" dirty="0"/>
              <a:t> </a:t>
            </a:r>
            <a:r>
              <a:rPr lang="en-US" dirty="0" err="1"/>
              <a:t>ruzie</a:t>
            </a:r>
            <a:r>
              <a:rPr lang="en-US" dirty="0"/>
              <a:t> van”</a:t>
            </a:r>
          </a:p>
          <a:p>
            <a:r>
              <a:rPr lang="en-US" dirty="0" err="1"/>
              <a:t>Dit</a:t>
            </a:r>
            <a:r>
              <a:rPr lang="en-US" dirty="0"/>
              <a:t> is </a:t>
            </a: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familiefeest</a:t>
            </a:r>
            <a:endParaRPr lang="en-US" dirty="0"/>
          </a:p>
          <a:p>
            <a:r>
              <a:rPr lang="en-US" dirty="0"/>
              <a:t>maar we </a:t>
            </a:r>
            <a:r>
              <a:rPr lang="en-US" dirty="0" err="1"/>
              <a:t>gaan</a:t>
            </a:r>
            <a:r>
              <a:rPr lang="en-US" dirty="0"/>
              <a:t> het </a:t>
            </a:r>
            <a:r>
              <a:rPr lang="en-US" dirty="0" err="1"/>
              <a:t>wel</a:t>
            </a:r>
            <a:r>
              <a:rPr lang="en-US" dirty="0"/>
              <a:t> over </a:t>
            </a:r>
            <a:r>
              <a:rPr lang="en-US" dirty="0" err="1"/>
              <a:t>politiek</a:t>
            </a:r>
            <a:r>
              <a:rPr lang="en-US" dirty="0"/>
              <a:t> </a:t>
            </a:r>
            <a:r>
              <a:rPr lang="en-US" dirty="0" err="1"/>
              <a:t>hebben</a:t>
            </a:r>
            <a:endParaRPr lang="en-US" dirty="0"/>
          </a:p>
          <a:p>
            <a:r>
              <a:rPr lang="en-US" dirty="0"/>
              <a:t>Het is </a:t>
            </a:r>
            <a:r>
              <a:rPr lang="en-US" dirty="0" err="1"/>
              <a:t>goed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soms</a:t>
            </a:r>
            <a:r>
              <a:rPr lang="en-US" dirty="0"/>
              <a:t> </a:t>
            </a:r>
            <a:r>
              <a:rPr lang="en-US" dirty="0" err="1"/>
              <a:t>gevoelig</a:t>
            </a:r>
            <a:r>
              <a:rPr lang="en-US" dirty="0"/>
              <a:t> </a:t>
            </a:r>
            <a:r>
              <a:rPr lang="en-US" dirty="0" err="1"/>
              <a:t>ligt</a:t>
            </a:r>
            <a:r>
              <a:rPr lang="en-US" dirty="0"/>
              <a:t>. </a:t>
            </a:r>
            <a:r>
              <a:rPr lang="en-US" dirty="0" err="1"/>
              <a:t>Politiek</a:t>
            </a:r>
            <a:r>
              <a:rPr lang="en-US" dirty="0"/>
              <a:t> is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dichtbij</a:t>
            </a:r>
            <a:r>
              <a:rPr lang="en-US" dirty="0"/>
              <a:t>. Het </a:t>
            </a:r>
            <a:r>
              <a:rPr lang="en-US" dirty="0" err="1"/>
              <a:t>gaat</a:t>
            </a:r>
            <a:r>
              <a:rPr lang="en-US" dirty="0"/>
              <a:t> over wat we </a:t>
            </a:r>
            <a:r>
              <a:rPr lang="en-US" dirty="0" err="1"/>
              <a:t>belangrijk</a:t>
            </a:r>
            <a:r>
              <a:rPr lang="en-US" dirty="0"/>
              <a:t> </a:t>
            </a:r>
            <a:r>
              <a:rPr lang="en-US" dirty="0" err="1"/>
              <a:t>vinden</a:t>
            </a:r>
            <a:r>
              <a:rPr lang="en-US" dirty="0"/>
              <a:t>, wat we </a:t>
            </a:r>
            <a:r>
              <a:rPr lang="en-US" dirty="0" err="1"/>
              <a:t>willen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verandert</a:t>
            </a:r>
            <a:r>
              <a:rPr lang="en-US" dirty="0"/>
              <a:t> of </a:t>
            </a:r>
            <a:r>
              <a:rPr lang="en-US" dirty="0" err="1"/>
              <a:t>behouden</a:t>
            </a:r>
            <a:r>
              <a:rPr lang="en-US" dirty="0"/>
              <a:t> </a:t>
            </a:r>
            <a:r>
              <a:rPr lang="en-US" dirty="0" err="1"/>
              <a:t>blijft</a:t>
            </a:r>
            <a:r>
              <a:rPr lang="en-US" dirty="0"/>
              <a:t>. Het is dan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logisch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we </a:t>
            </a:r>
            <a:r>
              <a:rPr lang="en-US" dirty="0" err="1"/>
              <a:t>geraakt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iemand</a:t>
            </a:r>
            <a:r>
              <a:rPr lang="en-US" dirty="0"/>
              <a:t> het </a:t>
            </a:r>
            <a:r>
              <a:rPr lang="en-US" dirty="0" err="1"/>
              <a:t>daar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mee</a:t>
            </a:r>
            <a:r>
              <a:rPr lang="en-US" dirty="0"/>
              <a:t> </a:t>
            </a:r>
            <a:r>
              <a:rPr lang="en-US" dirty="0" err="1"/>
              <a:t>eens</a:t>
            </a:r>
            <a:r>
              <a:rPr lang="en-US" dirty="0"/>
              <a:t> is.</a:t>
            </a:r>
          </a:p>
          <a:p>
            <a:r>
              <a:rPr lang="en-US" dirty="0" err="1"/>
              <a:t>Politiek</a:t>
            </a:r>
            <a:r>
              <a:rPr lang="en-US" dirty="0"/>
              <a:t> is </a:t>
            </a:r>
            <a:r>
              <a:rPr lang="en-US" dirty="0" err="1"/>
              <a:t>gevoelig</a:t>
            </a:r>
            <a:r>
              <a:rPr lang="en-US" dirty="0"/>
              <a:t>, het is </a:t>
            </a:r>
            <a:r>
              <a:rPr lang="en-US" dirty="0" err="1"/>
              <a:t>dichtbij</a:t>
            </a:r>
            <a:r>
              <a:rPr lang="en-US" dirty="0"/>
              <a:t>. En </a:t>
            </a:r>
            <a:r>
              <a:rPr lang="en-US" dirty="0" err="1"/>
              <a:t>dat</a:t>
            </a:r>
            <a:r>
              <a:rPr lang="en-US" dirty="0"/>
              <a:t> is </a:t>
            </a:r>
            <a:r>
              <a:rPr lang="en-US" dirty="0" err="1"/>
              <a:t>goed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We </a:t>
            </a:r>
            <a:r>
              <a:rPr lang="en-US" dirty="0" err="1"/>
              <a:t>geven</a:t>
            </a:r>
            <a:r>
              <a:rPr lang="en-US" dirty="0"/>
              <a:t> </a:t>
            </a:r>
            <a:r>
              <a:rPr lang="en-US" dirty="0" err="1"/>
              <a:t>elkaar</a:t>
            </a:r>
            <a:r>
              <a:rPr lang="en-US" dirty="0"/>
              <a:t> </a:t>
            </a:r>
            <a:r>
              <a:rPr lang="en-US" dirty="0" err="1"/>
              <a:t>daarom</a:t>
            </a:r>
            <a:r>
              <a:rPr lang="en-US" dirty="0"/>
              <a:t> de </a:t>
            </a:r>
            <a:r>
              <a:rPr lang="en-US" dirty="0" err="1"/>
              <a:t>ruimte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eigen </a:t>
            </a:r>
            <a:r>
              <a:rPr lang="en-US" dirty="0" err="1"/>
              <a:t>mening</a:t>
            </a:r>
            <a:r>
              <a:rPr lang="en-US" dirty="0"/>
              <a:t>. </a:t>
            </a:r>
          </a:p>
          <a:p>
            <a:r>
              <a:rPr lang="en-US" dirty="0"/>
              <a:t>Respect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elkaar</a:t>
            </a:r>
            <a:endParaRPr lang="en-US" dirty="0"/>
          </a:p>
          <a:p>
            <a:r>
              <a:rPr lang="en-US" dirty="0" err="1"/>
              <a:t>Veranderen</a:t>
            </a:r>
            <a:r>
              <a:rPr lang="en-US" dirty="0"/>
              <a:t> van </a:t>
            </a:r>
            <a:r>
              <a:rPr lang="en-US" dirty="0" err="1"/>
              <a:t>gedacht</a:t>
            </a:r>
            <a:r>
              <a:rPr lang="en-US" dirty="0"/>
              <a:t> mag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altijd</a:t>
            </a:r>
            <a:r>
              <a:rPr lang="en-US" dirty="0"/>
              <a:t>.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0920B-883B-4D7A-94AC-EF52C101ECB3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35711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13 </a:t>
            </a:r>
            <a:r>
              <a:rPr lang="en-US" dirty="0" err="1"/>
              <a:t>oktober</a:t>
            </a:r>
            <a:endParaRPr lang="en-US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0920B-883B-4D7A-94AC-EF52C101ECB3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07097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30 min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0920B-883B-4D7A-94AC-EF52C101ECB3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95649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45 min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0920B-883B-4D7A-94AC-EF52C101ECB3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02155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https://www.sampol.be/2023/12/9-lokale-besturen-voeren-sterk-sociaal-beleid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0920B-883B-4D7A-94AC-EF52C101ECB3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16302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https://www.sampol.be/2023/12/9-lokale-besturen-voeren-sterk-sociaal-beleid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0920B-883B-4D7A-94AC-EF52C101ECB3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43523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Zeer</a:t>
            </a:r>
            <a:r>
              <a:rPr lang="en-US" dirty="0"/>
              <a:t> </a:t>
            </a:r>
            <a:r>
              <a:rPr lang="en-US" dirty="0" err="1"/>
              <a:t>rechtstreekse</a:t>
            </a:r>
            <a:r>
              <a:rPr lang="en-US" dirty="0"/>
              <a:t> </a:t>
            </a:r>
            <a:r>
              <a:rPr lang="en-US" dirty="0" err="1"/>
              <a:t>manier</a:t>
            </a:r>
            <a:r>
              <a:rPr lang="en-US" dirty="0"/>
              <a:t> met </a:t>
            </a:r>
            <a:r>
              <a:rPr lang="en-US" dirty="0" err="1"/>
              <a:t>beslissingskracht</a:t>
            </a:r>
            <a:endParaRPr lang="en-US" dirty="0"/>
          </a:p>
          <a:p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andere</a:t>
            </a:r>
            <a:r>
              <a:rPr lang="en-US" dirty="0"/>
              <a:t> </a:t>
            </a:r>
            <a:r>
              <a:rPr lang="en-US" dirty="0" err="1"/>
              <a:t>methodes</a:t>
            </a:r>
            <a:r>
              <a:rPr lang="en-US" dirty="0"/>
              <a:t> </a:t>
            </a:r>
            <a:r>
              <a:rPr lang="en-US" dirty="0" err="1"/>
              <a:t>beslis</a:t>
            </a:r>
            <a:r>
              <a:rPr lang="en-US" dirty="0"/>
              <a:t> je </a:t>
            </a:r>
            <a:r>
              <a:rPr lang="en-US" dirty="0" err="1"/>
              <a:t>zelf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, </a:t>
            </a:r>
            <a:r>
              <a:rPr lang="en-US" dirty="0" err="1"/>
              <a:t>daar</a:t>
            </a:r>
            <a:r>
              <a:rPr lang="en-US" dirty="0"/>
              <a:t> </a:t>
            </a:r>
            <a:r>
              <a:rPr lang="en-US" dirty="0" err="1"/>
              <a:t>kiest</a:t>
            </a:r>
            <a:r>
              <a:rPr lang="en-US" dirty="0"/>
              <a:t> de </a:t>
            </a:r>
            <a:r>
              <a:rPr lang="en-US" dirty="0" err="1"/>
              <a:t>politiek</a:t>
            </a:r>
            <a:r>
              <a:rPr lang="en-US" dirty="0"/>
              <a:t> hoe ze </a:t>
            </a:r>
            <a:r>
              <a:rPr lang="en-US" dirty="0" err="1"/>
              <a:t>ze</a:t>
            </a:r>
            <a:r>
              <a:rPr lang="en-US" dirty="0"/>
              <a:t> </a:t>
            </a:r>
            <a:r>
              <a:rPr lang="en-US" dirty="0" err="1"/>
              <a:t>erop</a:t>
            </a:r>
            <a:r>
              <a:rPr lang="en-US" dirty="0"/>
              <a:t> </a:t>
            </a:r>
            <a:r>
              <a:rPr lang="en-US" dirty="0" err="1"/>
              <a:t>reageren</a:t>
            </a:r>
            <a:endParaRPr lang="en-US" dirty="0"/>
          </a:p>
          <a:p>
            <a:r>
              <a:rPr lang="en-US" dirty="0"/>
              <a:t>maar </a:t>
            </a:r>
            <a:r>
              <a:rPr lang="en-US" dirty="0" err="1"/>
              <a:t>hierbij</a:t>
            </a:r>
            <a:r>
              <a:rPr lang="en-US" dirty="0"/>
              <a:t> </a:t>
            </a:r>
            <a:r>
              <a:rPr lang="en-US" dirty="0" err="1"/>
              <a:t>kies</a:t>
            </a:r>
            <a:r>
              <a:rPr lang="en-US" dirty="0"/>
              <a:t> je </a:t>
            </a:r>
            <a:r>
              <a:rPr lang="en-US" dirty="0" err="1"/>
              <a:t>wie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in het </a:t>
            </a:r>
            <a:r>
              <a:rPr lang="en-US" dirty="0" err="1"/>
              <a:t>parlement</a:t>
            </a:r>
            <a:r>
              <a:rPr lang="en-US" dirty="0"/>
              <a:t> zit.</a:t>
            </a:r>
          </a:p>
          <a:p>
            <a:endParaRPr lang="en-US" dirty="0"/>
          </a:p>
          <a:p>
            <a:r>
              <a:rPr lang="en-US" dirty="0"/>
              <a:t>Ook imago “</a:t>
            </a:r>
            <a:r>
              <a:rPr lang="en-US" dirty="0" err="1"/>
              <a:t>dit</a:t>
            </a:r>
            <a:r>
              <a:rPr lang="en-US" dirty="0"/>
              <a:t> is wat het </a:t>
            </a:r>
            <a:r>
              <a:rPr lang="en-US" dirty="0" err="1"/>
              <a:t>volk</a:t>
            </a:r>
            <a:r>
              <a:rPr lang="en-US" dirty="0"/>
              <a:t> </a:t>
            </a:r>
            <a:r>
              <a:rPr lang="en-US" dirty="0" err="1"/>
              <a:t>wil</a:t>
            </a:r>
            <a:r>
              <a:rPr lang="en-US" dirty="0"/>
              <a:t>” -&gt;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wordt</a:t>
            </a:r>
            <a:r>
              <a:rPr lang="en-US" dirty="0"/>
              <a:t> </a:t>
            </a:r>
            <a:r>
              <a:rPr lang="en-US" dirty="0" err="1"/>
              <a:t>veel</a:t>
            </a:r>
            <a:r>
              <a:rPr lang="en-US" dirty="0"/>
              <a:t> </a:t>
            </a:r>
            <a:r>
              <a:rPr lang="en-US" dirty="0" err="1"/>
              <a:t>belang</a:t>
            </a:r>
            <a:r>
              <a:rPr lang="en-US" dirty="0"/>
              <a:t> </a:t>
            </a:r>
            <a:r>
              <a:rPr lang="en-US" dirty="0" err="1"/>
              <a:t>aan</a:t>
            </a:r>
            <a:r>
              <a:rPr lang="en-US" dirty="0"/>
              <a:t> </a:t>
            </a:r>
            <a:r>
              <a:rPr lang="en-US" dirty="0" err="1"/>
              <a:t>gehecht</a:t>
            </a:r>
            <a:endParaRPr lang="en-US" dirty="0"/>
          </a:p>
          <a:p>
            <a:r>
              <a:rPr lang="en-US" dirty="0" err="1"/>
              <a:t>Ondanks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iedereen</a:t>
            </a:r>
            <a:r>
              <a:rPr lang="en-US" dirty="0"/>
              <a:t> </a:t>
            </a:r>
            <a:r>
              <a:rPr lang="en-US" dirty="0" err="1"/>
              <a:t>stemt</a:t>
            </a:r>
            <a:r>
              <a:rPr lang="en-US" dirty="0"/>
              <a:t>, </a:t>
            </a:r>
            <a:r>
              <a:rPr lang="en-US" dirty="0" err="1"/>
              <a:t>gaan</a:t>
            </a:r>
            <a:r>
              <a:rPr lang="en-US" dirty="0"/>
              <a:t> ze het </a:t>
            </a:r>
            <a:r>
              <a:rPr lang="en-US" dirty="0" err="1"/>
              <a:t>wel</a:t>
            </a:r>
            <a:r>
              <a:rPr lang="en-US" dirty="0"/>
              <a:t> </a:t>
            </a:r>
            <a:r>
              <a:rPr lang="en-US" dirty="0" err="1"/>
              <a:t>bekijken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iedereen</a:t>
            </a:r>
            <a:endParaRPr lang="en-US" dirty="0"/>
          </a:p>
          <a:p>
            <a:endParaRPr lang="en-US" dirty="0"/>
          </a:p>
          <a:p>
            <a:r>
              <a:rPr lang="en-US" dirty="0"/>
              <a:t>Kan </a:t>
            </a:r>
            <a:r>
              <a:rPr lang="en-US" dirty="0" err="1"/>
              <a:t>ook</a:t>
            </a:r>
            <a:r>
              <a:rPr lang="en-US" dirty="0"/>
              <a:t> in </a:t>
            </a:r>
            <a:r>
              <a:rPr lang="en-US" dirty="0" err="1"/>
              <a:t>verschillende</a:t>
            </a:r>
            <a:r>
              <a:rPr lang="en-US" dirty="0"/>
              <a:t> </a:t>
            </a:r>
            <a:r>
              <a:rPr lang="en-US" dirty="0" err="1"/>
              <a:t>vormen</a:t>
            </a:r>
            <a:r>
              <a:rPr lang="en-US" dirty="0"/>
              <a:t>: referenda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60920B-883B-4D7A-94AC-EF52C101ECB3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3381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: 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2C29ED-5F49-4A1B-9489-0A36A1FEA2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43400" y="3788465"/>
            <a:ext cx="9601200" cy="2710069"/>
          </a:xfrm>
        </p:spPr>
        <p:txBody>
          <a:bodyPr/>
          <a:lstStyle>
            <a:lvl1pPr>
              <a:defRPr sz="10000"/>
            </a:lvl1pPr>
          </a:lstStyle>
          <a:p>
            <a:r>
              <a:rPr lang="nl-NL" dirty="0"/>
              <a:t>Titel presentatie</a:t>
            </a:r>
            <a:endParaRPr lang="nl-BE" dirty="0"/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781A45F-F877-4074-BC06-BC137A01A6F4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029200" y="6743700"/>
            <a:ext cx="8229600" cy="1600200"/>
          </a:xfrm>
        </p:spPr>
        <p:txBody>
          <a:bodyPr>
            <a:normAutofit/>
          </a:bodyPr>
          <a:lstStyle>
            <a:lvl1pPr>
              <a:defRPr sz="5000"/>
            </a:lvl1pPr>
          </a:lstStyle>
          <a:p>
            <a:pPr lvl="0"/>
            <a:r>
              <a:rPr lang="nl-BE" dirty="0"/>
              <a:t>Ondertitel</a:t>
            </a:r>
          </a:p>
        </p:txBody>
      </p:sp>
    </p:spTree>
    <p:extLst>
      <p:ext uri="{BB962C8B-B14F-4D97-AF65-F5344CB8AC3E}">
        <p14:creationId xmlns:p14="http://schemas.microsoft.com/office/powerpoint/2010/main" val="2886645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Hoofdstu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9530C5C-0830-42A0-91CB-090AE47D9B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67600" y="3414919"/>
            <a:ext cx="8229600" cy="3457161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Titel hoofdstuk</a:t>
            </a:r>
            <a:endParaRPr lang="nl-BE" dirty="0"/>
          </a:p>
        </p:txBody>
      </p:sp>
      <p:sp>
        <p:nvSpPr>
          <p:cNvPr id="10" name="Tijdelijke aanduiding voor inhoud 9">
            <a:extLst>
              <a:ext uri="{FF2B5EF4-FFF2-40B4-BE49-F238E27FC236}">
                <a16:creationId xmlns:a16="http://schemas.microsoft.com/office/drawing/2014/main" id="{5FA9F97F-C9F1-48A1-B5D0-0E07428094D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590800" y="4495799"/>
            <a:ext cx="2895600" cy="1295400"/>
          </a:xfrm>
        </p:spPr>
        <p:txBody>
          <a:bodyPr>
            <a:normAutofit/>
          </a:bodyPr>
          <a:lstStyle>
            <a:lvl1pPr>
              <a:defRPr sz="8000"/>
            </a:lvl1pPr>
          </a:lstStyle>
          <a:p>
            <a:pPr lvl="0"/>
            <a:r>
              <a:rPr lang="nl-BE" dirty="0"/>
              <a:t>Cijfer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2478" y="2171700"/>
            <a:ext cx="8229600" cy="1018761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2478" y="3543300"/>
            <a:ext cx="8229600" cy="762000"/>
          </a:xfrm>
        </p:spPr>
        <p:txBody>
          <a:bodyPr/>
          <a:lstStyle>
            <a:lvl1pPr algn="l">
              <a:defRPr sz="3000"/>
            </a:lvl1pPr>
          </a:lstStyle>
          <a:p>
            <a:pPr lvl="0"/>
            <a:r>
              <a:rPr lang="en-US" dirty="0"/>
              <a:t>Tekst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t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6A0F66-9271-4DF4-BA50-25218A26C3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0" y="1790700"/>
            <a:ext cx="8229600" cy="1219200"/>
          </a:xfrm>
        </p:spPr>
        <p:txBody>
          <a:bodyPr/>
          <a:lstStyle>
            <a:lvl1pPr algn="ctr">
              <a:defRPr/>
            </a:lvl1pPr>
          </a:lstStyle>
          <a:p>
            <a:r>
              <a:rPr lang="nl-NL" dirty="0" err="1"/>
              <a:t>Slotdia</a:t>
            </a:r>
            <a:endParaRPr lang="nl-BE" dirty="0"/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6B048A97-6A34-4C8C-AED4-3F697C77581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029200" y="3467100"/>
            <a:ext cx="8229600" cy="4419600"/>
          </a:xfrm>
        </p:spPr>
        <p:txBody>
          <a:bodyPr/>
          <a:lstStyle>
            <a:lvl1pPr>
              <a:defRPr sz="3000"/>
            </a:lvl1pPr>
          </a:lstStyle>
          <a:p>
            <a:pPr lvl="0"/>
            <a:r>
              <a:rPr lang="nl-BE" dirty="0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681303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0" y="3500231"/>
            <a:ext cx="8229600" cy="3457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/>
              <a:t>Titel</a:t>
            </a:r>
            <a:r>
              <a:rPr lang="en-US" dirty="0"/>
              <a:t> </a:t>
            </a:r>
            <a:r>
              <a:rPr lang="en-US" dirty="0" err="1"/>
              <a:t>presentatie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0" y="697727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/>
              <a:t>Ondertitel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5" r:id="rId2"/>
    <p:sldLayoutId id="2147483650" r:id="rId3"/>
    <p:sldLayoutId id="2147483657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8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 typeface="Arial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65CAC8-F748-4B7A-92B3-2A86FA3C1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3400" y="3788465"/>
            <a:ext cx="10591800" cy="2710069"/>
          </a:xfrm>
        </p:spPr>
        <p:txBody>
          <a:bodyPr/>
          <a:lstStyle/>
          <a:p>
            <a:r>
              <a:rPr lang="nl-BE" dirty="0"/>
              <a:t>ABC van de verkiezingen</a:t>
            </a:r>
            <a:br>
              <a:rPr lang="nl-BE" dirty="0"/>
            </a:b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4D2BC4-ED9A-429B-9231-DE4D3DFA3F08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nl-BE" dirty="0"/>
              <a:t>Voor verenigingen en Welzijnsschakels</a:t>
            </a:r>
          </a:p>
        </p:txBody>
      </p:sp>
      <p:sp>
        <p:nvSpPr>
          <p:cNvPr id="4" name="Freeform 4" descr="Google Shape;135;p26">
            <a:extLst>
              <a:ext uri="{FF2B5EF4-FFF2-40B4-BE49-F238E27FC236}">
                <a16:creationId xmlns:a16="http://schemas.microsoft.com/office/drawing/2014/main" id="{D1B52F7E-C925-4931-A798-DA6EFF666C37}"/>
              </a:ext>
            </a:extLst>
          </p:cNvPr>
          <p:cNvSpPr/>
          <p:nvPr/>
        </p:nvSpPr>
        <p:spPr>
          <a:xfrm>
            <a:off x="-12700" y="8657434"/>
            <a:ext cx="18313400" cy="1661362"/>
          </a:xfrm>
          <a:custGeom>
            <a:avLst/>
            <a:gdLst/>
            <a:ahLst/>
            <a:cxnLst/>
            <a:rect l="l" t="t" r="r" b="b"/>
            <a:pathLst>
              <a:path w="18313400" h="1661362">
                <a:moveTo>
                  <a:pt x="0" y="0"/>
                </a:moveTo>
                <a:lnTo>
                  <a:pt x="18313400" y="0"/>
                </a:lnTo>
                <a:lnTo>
                  <a:pt x="18313400" y="1661362"/>
                </a:lnTo>
                <a:lnTo>
                  <a:pt x="0" y="1661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06" r="-706"/>
            </a:stretch>
          </a:blipFill>
        </p:spPr>
      </p:sp>
      <p:sp>
        <p:nvSpPr>
          <p:cNvPr id="5" name="Freeform 11" descr="image5.png">
            <a:extLst>
              <a:ext uri="{FF2B5EF4-FFF2-40B4-BE49-F238E27FC236}">
                <a16:creationId xmlns:a16="http://schemas.microsoft.com/office/drawing/2014/main" id="{5BC7CC36-3EA2-4077-9FB2-5CCF151AB471}"/>
              </a:ext>
            </a:extLst>
          </p:cNvPr>
          <p:cNvSpPr/>
          <p:nvPr/>
        </p:nvSpPr>
        <p:spPr>
          <a:xfrm>
            <a:off x="16154399" y="1231605"/>
            <a:ext cx="1464089" cy="906932"/>
          </a:xfrm>
          <a:custGeom>
            <a:avLst/>
            <a:gdLst/>
            <a:ahLst/>
            <a:cxnLst/>
            <a:rect l="l" t="t" r="r" b="b"/>
            <a:pathLst>
              <a:path w="2029262" h="1294804">
                <a:moveTo>
                  <a:pt x="0" y="0"/>
                </a:moveTo>
                <a:lnTo>
                  <a:pt x="2029262" y="0"/>
                </a:lnTo>
                <a:lnTo>
                  <a:pt x="2029262" y="1294804"/>
                </a:lnTo>
                <a:lnTo>
                  <a:pt x="0" y="12948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8858" b="-31258"/>
            </a:stretch>
          </a:blipFill>
        </p:spPr>
      </p:sp>
      <p:sp>
        <p:nvSpPr>
          <p:cNvPr id="6" name="Freeform 8" descr="Google Shape;138;p26">
            <a:extLst>
              <a:ext uri="{FF2B5EF4-FFF2-40B4-BE49-F238E27FC236}">
                <a16:creationId xmlns:a16="http://schemas.microsoft.com/office/drawing/2014/main" id="{AF533457-5DB8-4252-8EF6-4BC5926C0BAD}"/>
              </a:ext>
            </a:extLst>
          </p:cNvPr>
          <p:cNvSpPr/>
          <p:nvPr/>
        </p:nvSpPr>
        <p:spPr>
          <a:xfrm>
            <a:off x="16161487" y="2171321"/>
            <a:ext cx="1578550" cy="635891"/>
          </a:xfrm>
          <a:custGeom>
            <a:avLst/>
            <a:gdLst/>
            <a:ahLst/>
            <a:cxnLst/>
            <a:rect l="l" t="t" r="r" b="b"/>
            <a:pathLst>
              <a:path w="2143722" h="906932">
                <a:moveTo>
                  <a:pt x="0" y="0"/>
                </a:moveTo>
                <a:lnTo>
                  <a:pt x="2143722" y="0"/>
                </a:lnTo>
                <a:lnTo>
                  <a:pt x="2143722" y="906932"/>
                </a:lnTo>
                <a:lnTo>
                  <a:pt x="0" y="9069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74" r="-974"/>
            </a:stretch>
          </a:blipFill>
        </p:spPr>
      </p:sp>
    </p:spTree>
    <p:extLst>
      <p:ext uri="{BB962C8B-B14F-4D97-AF65-F5344CB8AC3E}">
        <p14:creationId xmlns:p14="http://schemas.microsoft.com/office/powerpoint/2010/main" val="4167652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781CDE-9409-4616-B763-2DD63CD35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251" y="3534189"/>
            <a:ext cx="6228522" cy="1018761"/>
          </a:xfrm>
        </p:spPr>
        <p:txBody>
          <a:bodyPr/>
          <a:lstStyle/>
          <a:p>
            <a:r>
              <a:rPr lang="nl-BE" dirty="0"/>
              <a:t>Dialoog via welzijns-schakels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25794EC-5E3E-4D3F-9CDF-DC520D02D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3618" y="6934200"/>
            <a:ext cx="8057322" cy="2362200"/>
          </a:xfrm>
        </p:spPr>
        <p:txBody>
          <a:bodyPr>
            <a:normAutofit/>
          </a:bodyPr>
          <a:lstStyle/>
          <a:p>
            <a:r>
              <a:rPr lang="nl-NL" dirty="0"/>
              <a:t>via  (lokaal) overleg met beleid,</a:t>
            </a:r>
          </a:p>
          <a:p>
            <a:r>
              <a:rPr lang="nl-NL" dirty="0"/>
              <a:t>scholen, instanties, verenigingen</a:t>
            </a:r>
          </a:p>
          <a:p>
            <a:endParaRPr lang="nl-BE" dirty="0"/>
          </a:p>
        </p:txBody>
      </p:sp>
      <p:sp>
        <p:nvSpPr>
          <p:cNvPr id="4" name="Freeform 4" descr="Google Shape;273;p43">
            <a:extLst>
              <a:ext uri="{FF2B5EF4-FFF2-40B4-BE49-F238E27FC236}">
                <a16:creationId xmlns:a16="http://schemas.microsoft.com/office/drawing/2014/main" id="{7971A9C7-67AD-4EB6-8382-F560C076B5D1}"/>
              </a:ext>
            </a:extLst>
          </p:cNvPr>
          <p:cNvSpPr/>
          <p:nvPr/>
        </p:nvSpPr>
        <p:spPr>
          <a:xfrm>
            <a:off x="8305800" y="1866900"/>
            <a:ext cx="9695958" cy="7278300"/>
          </a:xfrm>
          <a:custGeom>
            <a:avLst/>
            <a:gdLst/>
            <a:ahLst/>
            <a:cxnLst/>
            <a:rect l="l" t="t" r="r" b="b"/>
            <a:pathLst>
              <a:path w="9695958" h="7278300">
                <a:moveTo>
                  <a:pt x="0" y="0"/>
                </a:moveTo>
                <a:lnTo>
                  <a:pt x="9695958" y="0"/>
                </a:lnTo>
                <a:lnTo>
                  <a:pt x="9695958" y="7278300"/>
                </a:lnTo>
                <a:lnTo>
                  <a:pt x="0" y="72783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" r="-43"/>
            </a:stretch>
          </a:blipFill>
        </p:spPr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22051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E6BFD8-C8E5-4036-A1D2-85490B054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2478" y="3286539"/>
            <a:ext cx="13315122" cy="1018761"/>
          </a:xfrm>
        </p:spPr>
        <p:txBody>
          <a:bodyPr/>
          <a:lstStyle/>
          <a:p>
            <a:r>
              <a:rPr lang="nl-BE" dirty="0"/>
              <a:t>In een adviesraad of</a:t>
            </a:r>
            <a:br>
              <a:rPr lang="nl-BE" dirty="0"/>
            </a:br>
            <a:r>
              <a:rPr lang="nl-BE" dirty="0"/>
              <a:t>via persoonlijke contacten</a:t>
            </a:r>
          </a:p>
        </p:txBody>
      </p:sp>
      <p:sp>
        <p:nvSpPr>
          <p:cNvPr id="4" name="Freeform 4" descr="Google Shape;281;p44">
            <a:extLst>
              <a:ext uri="{FF2B5EF4-FFF2-40B4-BE49-F238E27FC236}">
                <a16:creationId xmlns:a16="http://schemas.microsoft.com/office/drawing/2014/main" id="{4CE54B04-548A-4C8C-9674-89E80A15C6C6}"/>
              </a:ext>
            </a:extLst>
          </p:cNvPr>
          <p:cNvSpPr/>
          <p:nvPr/>
        </p:nvSpPr>
        <p:spPr>
          <a:xfrm>
            <a:off x="10782598" y="4762500"/>
            <a:ext cx="6324004" cy="3785813"/>
          </a:xfrm>
          <a:custGeom>
            <a:avLst/>
            <a:gdLst/>
            <a:ahLst/>
            <a:cxnLst/>
            <a:rect l="l" t="t" r="r" b="b"/>
            <a:pathLst>
              <a:path w="9602804" h="6408748">
                <a:moveTo>
                  <a:pt x="0" y="0"/>
                </a:moveTo>
                <a:lnTo>
                  <a:pt x="9602804" y="0"/>
                </a:lnTo>
                <a:lnTo>
                  <a:pt x="9602804" y="6408748"/>
                </a:lnTo>
                <a:lnTo>
                  <a:pt x="0" y="64087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5" r="-65"/>
            </a:stretch>
          </a:blipFill>
        </p:spPr>
      </p:sp>
    </p:spTree>
    <p:extLst>
      <p:ext uri="{BB962C8B-B14F-4D97-AF65-F5344CB8AC3E}">
        <p14:creationId xmlns:p14="http://schemas.microsoft.com/office/powerpoint/2010/main" val="2510598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150409-0BEB-412A-A629-C81D34995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In de media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71E3FD5-BD91-41D9-876B-8638F06C67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Freeform 4" descr="Google Shape;289;p45">
            <a:extLst>
              <a:ext uri="{FF2B5EF4-FFF2-40B4-BE49-F238E27FC236}">
                <a16:creationId xmlns:a16="http://schemas.microsoft.com/office/drawing/2014/main" id="{393BFE59-FBF5-4CE6-AC86-A7BA7160F83F}"/>
              </a:ext>
            </a:extLst>
          </p:cNvPr>
          <p:cNvSpPr/>
          <p:nvPr/>
        </p:nvSpPr>
        <p:spPr>
          <a:xfrm>
            <a:off x="9296400" y="292098"/>
            <a:ext cx="8765352" cy="9702804"/>
          </a:xfrm>
          <a:custGeom>
            <a:avLst/>
            <a:gdLst/>
            <a:ahLst/>
            <a:cxnLst/>
            <a:rect l="l" t="t" r="r" b="b"/>
            <a:pathLst>
              <a:path w="8765352" h="9702804">
                <a:moveTo>
                  <a:pt x="0" y="0"/>
                </a:moveTo>
                <a:lnTo>
                  <a:pt x="8765352" y="0"/>
                </a:lnTo>
                <a:lnTo>
                  <a:pt x="8765352" y="9702804"/>
                </a:lnTo>
                <a:lnTo>
                  <a:pt x="0" y="97028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" b="-14"/>
            </a:stretch>
          </a:blipFill>
        </p:spPr>
      </p:sp>
    </p:spTree>
    <p:extLst>
      <p:ext uri="{BB962C8B-B14F-4D97-AF65-F5344CB8AC3E}">
        <p14:creationId xmlns:p14="http://schemas.microsoft.com/office/powerpoint/2010/main" val="393580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8DB921-0910-4F1A-8B46-A108FAB7E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9613" y="2628900"/>
            <a:ext cx="11562522" cy="1018761"/>
          </a:xfrm>
        </p:spPr>
        <p:txBody>
          <a:bodyPr/>
          <a:lstStyle/>
          <a:p>
            <a:r>
              <a:rPr lang="nl-BE" dirty="0"/>
              <a:t>Via lidmaatschap van een partij</a:t>
            </a:r>
          </a:p>
        </p:txBody>
      </p:sp>
      <p:sp>
        <p:nvSpPr>
          <p:cNvPr id="4" name="Freeform 4" descr="Google Shape;297;p46">
            <a:extLst>
              <a:ext uri="{FF2B5EF4-FFF2-40B4-BE49-F238E27FC236}">
                <a16:creationId xmlns:a16="http://schemas.microsoft.com/office/drawing/2014/main" id="{CF0A5763-C34F-4A62-A544-D33665A297E8}"/>
              </a:ext>
            </a:extLst>
          </p:cNvPr>
          <p:cNvSpPr/>
          <p:nvPr/>
        </p:nvSpPr>
        <p:spPr>
          <a:xfrm>
            <a:off x="8382000" y="4375299"/>
            <a:ext cx="9602800" cy="5618464"/>
          </a:xfrm>
          <a:custGeom>
            <a:avLst/>
            <a:gdLst/>
            <a:ahLst/>
            <a:cxnLst/>
            <a:rect l="l" t="t" r="r" b="b"/>
            <a:pathLst>
              <a:path w="9602800" h="5618464">
                <a:moveTo>
                  <a:pt x="0" y="0"/>
                </a:moveTo>
                <a:lnTo>
                  <a:pt x="9602800" y="0"/>
                </a:lnTo>
                <a:lnTo>
                  <a:pt x="9602800" y="5618464"/>
                </a:lnTo>
                <a:lnTo>
                  <a:pt x="0" y="56184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4" r="-94"/>
            </a:stretch>
          </a:blipFill>
        </p:spPr>
      </p:sp>
    </p:spTree>
    <p:extLst>
      <p:ext uri="{BB962C8B-B14F-4D97-AF65-F5344CB8AC3E}">
        <p14:creationId xmlns:p14="http://schemas.microsoft.com/office/powerpoint/2010/main" val="575476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D127F2-D9D3-4606-8E3B-1220D13B2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2781300"/>
            <a:ext cx="8229600" cy="1018761"/>
          </a:xfrm>
        </p:spPr>
        <p:txBody>
          <a:bodyPr/>
          <a:lstStyle/>
          <a:p>
            <a:r>
              <a:rPr lang="nl-BE" dirty="0"/>
              <a:t>Door te gaan stemmen</a:t>
            </a:r>
          </a:p>
        </p:txBody>
      </p:sp>
      <p:sp>
        <p:nvSpPr>
          <p:cNvPr id="4" name="Freeform 3" descr="Google Shape;304;p47">
            <a:extLst>
              <a:ext uri="{FF2B5EF4-FFF2-40B4-BE49-F238E27FC236}">
                <a16:creationId xmlns:a16="http://schemas.microsoft.com/office/drawing/2014/main" id="{6ED5A007-4EB1-4610-AD70-46CEBE66B54A}"/>
              </a:ext>
            </a:extLst>
          </p:cNvPr>
          <p:cNvSpPr/>
          <p:nvPr/>
        </p:nvSpPr>
        <p:spPr>
          <a:xfrm>
            <a:off x="8229600" y="3467142"/>
            <a:ext cx="9812254" cy="6553158"/>
          </a:xfrm>
          <a:custGeom>
            <a:avLst/>
            <a:gdLst/>
            <a:ahLst/>
            <a:cxnLst/>
            <a:rect l="l" t="t" r="r" b="b"/>
            <a:pathLst>
              <a:path w="9812254" h="6553158">
                <a:moveTo>
                  <a:pt x="0" y="0"/>
                </a:moveTo>
                <a:lnTo>
                  <a:pt x="9812254" y="0"/>
                </a:lnTo>
                <a:lnTo>
                  <a:pt x="9812254" y="6553158"/>
                </a:lnTo>
                <a:lnTo>
                  <a:pt x="0" y="65531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" r="-64"/>
            </a:stretch>
          </a:blipFill>
        </p:spPr>
      </p:sp>
    </p:spTree>
    <p:extLst>
      <p:ext uri="{BB962C8B-B14F-4D97-AF65-F5344CB8AC3E}">
        <p14:creationId xmlns:p14="http://schemas.microsoft.com/office/powerpoint/2010/main" val="2713705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64A6C2-D2F4-425F-9BD1-50A19218F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De structuur van België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4093A8-48AD-45A4-8BF4-65AD868408A7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nl-BE" dirty="0"/>
              <a:t>2</a:t>
            </a:r>
          </a:p>
        </p:txBody>
      </p:sp>
      <p:sp>
        <p:nvSpPr>
          <p:cNvPr id="4" name="Freeform 2" descr="Google Shape;320;p49">
            <a:extLst>
              <a:ext uri="{FF2B5EF4-FFF2-40B4-BE49-F238E27FC236}">
                <a16:creationId xmlns:a16="http://schemas.microsoft.com/office/drawing/2014/main" id="{F7005752-7AEF-4108-BC60-DFAA56893411}"/>
              </a:ext>
            </a:extLst>
          </p:cNvPr>
          <p:cNvSpPr/>
          <p:nvPr/>
        </p:nvSpPr>
        <p:spPr>
          <a:xfrm>
            <a:off x="12573000" y="8877300"/>
            <a:ext cx="2286000" cy="1119676"/>
          </a:xfrm>
          <a:custGeom>
            <a:avLst/>
            <a:gdLst/>
            <a:ahLst/>
            <a:cxnLst/>
            <a:rect l="l" t="t" r="r" b="b"/>
            <a:pathLst>
              <a:path w="3419018" h="1805476">
                <a:moveTo>
                  <a:pt x="0" y="0"/>
                </a:moveTo>
                <a:lnTo>
                  <a:pt x="3419018" y="0"/>
                </a:lnTo>
                <a:lnTo>
                  <a:pt x="3419018" y="1805476"/>
                </a:lnTo>
                <a:lnTo>
                  <a:pt x="0" y="18054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26" r="-326"/>
            </a:stretch>
          </a:blipFill>
        </p:spPr>
      </p:sp>
    </p:spTree>
    <p:extLst>
      <p:ext uri="{BB962C8B-B14F-4D97-AF65-F5344CB8AC3E}">
        <p14:creationId xmlns:p14="http://schemas.microsoft.com/office/powerpoint/2010/main" val="3551555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30B53E-260C-4AF3-8B68-07DF4CB87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België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BFF3C8F-8AC1-4A74-A1E4-0B5B459A41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2478" y="3543300"/>
            <a:ext cx="13924722" cy="6019800"/>
          </a:xfrm>
        </p:spPr>
        <p:txBody>
          <a:bodyPr>
            <a:normAutofit/>
          </a:bodyPr>
          <a:lstStyle/>
          <a:p>
            <a:r>
              <a:rPr lang="nl-BE" dirty="0"/>
              <a:t>Alles “in het algemeen belang”</a:t>
            </a:r>
          </a:p>
          <a:p>
            <a:endParaRPr lang="nl-BE" dirty="0"/>
          </a:p>
          <a:p>
            <a:r>
              <a:rPr lang="nl-NL" dirty="0"/>
              <a:t>Financiën</a:t>
            </a:r>
          </a:p>
          <a:p>
            <a:r>
              <a:rPr lang="nl-NL" dirty="0"/>
              <a:t>Leger</a:t>
            </a:r>
          </a:p>
          <a:p>
            <a:r>
              <a:rPr lang="nl-NL" dirty="0"/>
              <a:t>Justitie</a:t>
            </a:r>
          </a:p>
          <a:p>
            <a:r>
              <a:rPr lang="nl-NL" dirty="0"/>
              <a:t>Sociale zekerheid</a:t>
            </a:r>
          </a:p>
          <a:p>
            <a:r>
              <a:rPr lang="nl-NL" dirty="0"/>
              <a:t>Buitenlandse zaken </a:t>
            </a:r>
          </a:p>
          <a:p>
            <a:r>
              <a:rPr lang="nl-NL" dirty="0"/>
              <a:t>Volksgezondheid </a:t>
            </a:r>
          </a:p>
          <a:p>
            <a:r>
              <a:rPr lang="nl-NL" dirty="0"/>
              <a:t>Binnenlandse zaken</a:t>
            </a:r>
          </a:p>
          <a:p>
            <a:r>
              <a:rPr lang="nl-NL" dirty="0"/>
              <a:t> ...</a:t>
            </a:r>
          </a:p>
          <a:p>
            <a:endParaRPr lang="nl-BE" dirty="0"/>
          </a:p>
        </p:txBody>
      </p:sp>
      <p:sp>
        <p:nvSpPr>
          <p:cNvPr id="4" name="Freeform 5" descr="Google Shape;332;p50">
            <a:extLst>
              <a:ext uri="{FF2B5EF4-FFF2-40B4-BE49-F238E27FC236}">
                <a16:creationId xmlns:a16="http://schemas.microsoft.com/office/drawing/2014/main" id="{176AFD08-E331-4D59-AE1A-A7CD91E06FAA}"/>
              </a:ext>
            </a:extLst>
          </p:cNvPr>
          <p:cNvSpPr/>
          <p:nvPr/>
        </p:nvSpPr>
        <p:spPr>
          <a:xfrm>
            <a:off x="10007394" y="3009900"/>
            <a:ext cx="7162704" cy="5783304"/>
          </a:xfrm>
          <a:custGeom>
            <a:avLst/>
            <a:gdLst/>
            <a:ahLst/>
            <a:cxnLst/>
            <a:rect l="l" t="t" r="r" b="b"/>
            <a:pathLst>
              <a:path w="7162704" h="5783304">
                <a:moveTo>
                  <a:pt x="0" y="0"/>
                </a:moveTo>
                <a:lnTo>
                  <a:pt x="7162704" y="0"/>
                </a:lnTo>
                <a:lnTo>
                  <a:pt x="7162704" y="5783304"/>
                </a:lnTo>
                <a:lnTo>
                  <a:pt x="0" y="57833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" r="-42"/>
            </a:stretch>
          </a:blipFill>
        </p:spPr>
      </p:sp>
    </p:spTree>
    <p:extLst>
      <p:ext uri="{BB962C8B-B14F-4D97-AF65-F5344CB8AC3E}">
        <p14:creationId xmlns:p14="http://schemas.microsoft.com/office/powerpoint/2010/main" val="1432333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B6358C-2BAC-4DA1-B950-EB3B6AEB3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2478" y="2171700"/>
            <a:ext cx="11181522" cy="1018761"/>
          </a:xfrm>
        </p:spPr>
        <p:txBody>
          <a:bodyPr/>
          <a:lstStyle/>
          <a:p>
            <a:r>
              <a:rPr lang="nl-BE" dirty="0"/>
              <a:t>gemeenschappen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1529D36-45EF-478D-ACBB-55A45F3E4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2478" y="3543300"/>
            <a:ext cx="10648122" cy="5638800"/>
          </a:xfrm>
        </p:spPr>
        <p:txBody>
          <a:bodyPr>
            <a:normAutofit/>
          </a:bodyPr>
          <a:lstStyle/>
          <a:p>
            <a:r>
              <a:rPr lang="nl-BE" dirty="0"/>
              <a:t>Persoonsgebonden materies</a:t>
            </a:r>
          </a:p>
          <a:p>
            <a:endParaRPr lang="nl-BE" dirty="0"/>
          </a:p>
          <a:p>
            <a:r>
              <a:rPr lang="nl-NL" dirty="0"/>
              <a:t>Cultuur</a:t>
            </a:r>
          </a:p>
          <a:p>
            <a:r>
              <a:rPr lang="nl-NL" dirty="0"/>
              <a:t>Onderwijs</a:t>
            </a:r>
          </a:p>
          <a:p>
            <a:r>
              <a:rPr lang="nl-NL" dirty="0"/>
              <a:t>Welzijn</a:t>
            </a:r>
          </a:p>
          <a:p>
            <a:r>
              <a:rPr lang="nl-NL" dirty="0"/>
              <a:t>Gezondheid</a:t>
            </a:r>
          </a:p>
          <a:p>
            <a:r>
              <a:rPr lang="nl-NL" dirty="0"/>
              <a:t>Sport</a:t>
            </a:r>
          </a:p>
          <a:p>
            <a:r>
              <a:rPr lang="nl-NL" dirty="0"/>
              <a:t>Taal</a:t>
            </a:r>
          </a:p>
          <a:p>
            <a:r>
              <a:rPr lang="nl-BE" dirty="0"/>
              <a:t> </a:t>
            </a:r>
          </a:p>
        </p:txBody>
      </p:sp>
      <p:sp>
        <p:nvSpPr>
          <p:cNvPr id="5" name="Freeform 5" descr="Google Shape;343;p51">
            <a:extLst>
              <a:ext uri="{FF2B5EF4-FFF2-40B4-BE49-F238E27FC236}">
                <a16:creationId xmlns:a16="http://schemas.microsoft.com/office/drawing/2014/main" id="{5BE460E1-1A8C-4223-8EA4-1A28A245D8ED}"/>
              </a:ext>
            </a:extLst>
          </p:cNvPr>
          <p:cNvSpPr>
            <a:spLocks noChangeAspect="1"/>
          </p:cNvSpPr>
          <p:nvPr/>
        </p:nvSpPr>
        <p:spPr>
          <a:xfrm>
            <a:off x="10210801" y="3190460"/>
            <a:ext cx="6885712" cy="5638801"/>
          </a:xfrm>
          <a:custGeom>
            <a:avLst/>
            <a:gdLst/>
            <a:ahLst/>
            <a:cxnLst/>
            <a:rect l="l" t="t" r="r" b="b"/>
            <a:pathLst>
              <a:path w="7947306" h="6508154">
                <a:moveTo>
                  <a:pt x="0" y="0"/>
                </a:moveTo>
                <a:lnTo>
                  <a:pt x="7947306" y="0"/>
                </a:lnTo>
                <a:lnTo>
                  <a:pt x="7947306" y="6508154"/>
                </a:lnTo>
                <a:lnTo>
                  <a:pt x="0" y="65081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" r="-35"/>
            </a:stretch>
          </a:blipFill>
        </p:spPr>
      </p:sp>
    </p:spTree>
    <p:extLst>
      <p:ext uri="{BB962C8B-B14F-4D97-AF65-F5344CB8AC3E}">
        <p14:creationId xmlns:p14="http://schemas.microsoft.com/office/powerpoint/2010/main" val="605753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27FB9F-D76D-46D3-B3BD-BF2E2DA52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gewesten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43732CC-8B3E-405F-948E-29A63DC51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2478" y="3543300"/>
            <a:ext cx="12019722" cy="6324600"/>
          </a:xfrm>
        </p:spPr>
        <p:txBody>
          <a:bodyPr>
            <a:normAutofit/>
          </a:bodyPr>
          <a:lstStyle/>
          <a:p>
            <a:r>
              <a:rPr lang="nl-BE" dirty="0"/>
              <a:t>Grondgebonden materies</a:t>
            </a:r>
          </a:p>
          <a:p>
            <a:endParaRPr lang="nl-BE" dirty="0"/>
          </a:p>
          <a:p>
            <a:r>
              <a:rPr lang="nl-NL" dirty="0"/>
              <a:t>Milieu</a:t>
            </a:r>
          </a:p>
          <a:p>
            <a:r>
              <a:rPr lang="nl-NL" dirty="0"/>
              <a:t>Ruimtelijke ordening, Wonen, </a:t>
            </a:r>
          </a:p>
          <a:p>
            <a:r>
              <a:rPr lang="nl-NL" dirty="0"/>
              <a:t>Mobiliteit,</a:t>
            </a:r>
          </a:p>
          <a:p>
            <a:r>
              <a:rPr lang="nl-NL" dirty="0"/>
              <a:t>Infrastructuur</a:t>
            </a:r>
          </a:p>
          <a:p>
            <a:r>
              <a:rPr lang="nl-NL" dirty="0"/>
              <a:t>Economie en werkgelegenheid:</a:t>
            </a:r>
          </a:p>
          <a:p>
            <a:endParaRPr lang="nl-BE" dirty="0"/>
          </a:p>
        </p:txBody>
      </p:sp>
      <p:sp>
        <p:nvSpPr>
          <p:cNvPr id="4" name="Freeform 5" descr="Google Shape;354;p52">
            <a:extLst>
              <a:ext uri="{FF2B5EF4-FFF2-40B4-BE49-F238E27FC236}">
                <a16:creationId xmlns:a16="http://schemas.microsoft.com/office/drawing/2014/main" id="{CD3C892E-6285-484E-8CB8-932A9DD8A409}"/>
              </a:ext>
            </a:extLst>
          </p:cNvPr>
          <p:cNvSpPr/>
          <p:nvPr/>
        </p:nvSpPr>
        <p:spPr>
          <a:xfrm>
            <a:off x="10247900" y="3095174"/>
            <a:ext cx="7415594" cy="6173052"/>
          </a:xfrm>
          <a:custGeom>
            <a:avLst/>
            <a:gdLst/>
            <a:ahLst/>
            <a:cxnLst/>
            <a:rect l="l" t="t" r="r" b="b"/>
            <a:pathLst>
              <a:path w="7415594" h="6173052">
                <a:moveTo>
                  <a:pt x="0" y="0"/>
                </a:moveTo>
                <a:lnTo>
                  <a:pt x="7415594" y="0"/>
                </a:lnTo>
                <a:lnTo>
                  <a:pt x="7415594" y="6173052"/>
                </a:lnTo>
                <a:lnTo>
                  <a:pt x="0" y="61730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4" r="-34"/>
            </a:stretch>
          </a:blipFill>
        </p:spPr>
      </p:sp>
    </p:spTree>
    <p:extLst>
      <p:ext uri="{BB962C8B-B14F-4D97-AF65-F5344CB8AC3E}">
        <p14:creationId xmlns:p14="http://schemas.microsoft.com/office/powerpoint/2010/main" val="3906563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BDF590-5EB6-4A2E-B474-F6E00AC32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639" y="4634119"/>
            <a:ext cx="14686722" cy="1018761"/>
          </a:xfrm>
        </p:spPr>
        <p:txBody>
          <a:bodyPr/>
          <a:lstStyle/>
          <a:p>
            <a:pPr algn="ctr"/>
            <a:r>
              <a:rPr lang="nl-BE" dirty="0"/>
              <a:t>Vlaams parlement </a:t>
            </a:r>
            <a:br>
              <a:rPr lang="nl-BE" dirty="0"/>
            </a:br>
            <a:r>
              <a:rPr lang="nl-BE" dirty="0"/>
              <a:t>= </a:t>
            </a:r>
            <a:br>
              <a:rPr lang="nl-BE" dirty="0"/>
            </a:br>
            <a:r>
              <a:rPr lang="nl-BE" dirty="0" err="1"/>
              <a:t>vlaamse</a:t>
            </a:r>
            <a:r>
              <a:rPr lang="nl-BE" dirty="0"/>
              <a:t> gemeenschap én het </a:t>
            </a:r>
            <a:r>
              <a:rPr lang="nl-BE" dirty="0" err="1"/>
              <a:t>vlaamse</a:t>
            </a:r>
            <a:r>
              <a:rPr lang="nl-BE" dirty="0"/>
              <a:t> gewest</a:t>
            </a:r>
          </a:p>
        </p:txBody>
      </p:sp>
    </p:spTree>
    <p:extLst>
      <p:ext uri="{BB962C8B-B14F-4D97-AF65-F5344CB8AC3E}">
        <p14:creationId xmlns:p14="http://schemas.microsoft.com/office/powerpoint/2010/main" val="412019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C3AA52-67E2-403F-88B9-42BF2E912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2478" y="2628900"/>
            <a:ext cx="14381922" cy="1018761"/>
          </a:xfrm>
        </p:spPr>
        <p:txBody>
          <a:bodyPr/>
          <a:lstStyle/>
          <a:p>
            <a:r>
              <a:rPr lang="nl-BE" dirty="0"/>
              <a:t>Wat willen we samen bespreken?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82FBC1F-9961-498E-9510-CB78EEF61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2478" y="4610100"/>
            <a:ext cx="13467522" cy="40386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l-NL" dirty="0"/>
              <a:t>Wat is democratie?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Welke partijen zijn er?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Waarom gaan jullie stemmen (promoten)?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802580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E22EB7-7A8C-4BFC-8503-D01D60160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2478" y="2171700"/>
            <a:ext cx="13315122" cy="1018761"/>
          </a:xfrm>
        </p:spPr>
        <p:txBody>
          <a:bodyPr/>
          <a:lstStyle/>
          <a:p>
            <a:r>
              <a:rPr lang="nl-BE" dirty="0"/>
              <a:t>En de gemeente?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7D55120-C1F5-45DD-8597-12B29C0E2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2478" y="3543300"/>
            <a:ext cx="12095922" cy="3276600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1E467A"/>
                </a:solidFill>
                <a:latin typeface="Arimo Bold"/>
              </a:rPr>
              <a:t>Opkomstplicht</a:t>
            </a:r>
            <a:r>
              <a:rPr lang="en-US" sz="3200" dirty="0">
                <a:solidFill>
                  <a:srgbClr val="1E467A"/>
                </a:solidFill>
                <a:latin typeface="Arimo Bold"/>
              </a:rPr>
              <a:t> </a:t>
            </a:r>
            <a:r>
              <a:rPr lang="en-US" sz="3200" dirty="0" err="1">
                <a:solidFill>
                  <a:srgbClr val="1E467A"/>
                </a:solidFill>
                <a:latin typeface="Arimo Bold"/>
              </a:rPr>
              <a:t>valt</a:t>
            </a:r>
            <a:r>
              <a:rPr lang="en-US" sz="3200" dirty="0">
                <a:solidFill>
                  <a:srgbClr val="1E467A"/>
                </a:solidFill>
                <a:latin typeface="Arimo Bold"/>
              </a:rPr>
              <a:t> </a:t>
            </a:r>
            <a:r>
              <a:rPr lang="en-US" sz="3200" dirty="0" err="1">
                <a:solidFill>
                  <a:srgbClr val="1E467A"/>
                </a:solidFill>
                <a:latin typeface="Arimo Bold"/>
              </a:rPr>
              <a:t>weg</a:t>
            </a:r>
            <a:r>
              <a:rPr lang="en-US" sz="3200" dirty="0">
                <a:solidFill>
                  <a:srgbClr val="1E467A"/>
                </a:solidFill>
                <a:latin typeface="Arimo Bold"/>
              </a:rPr>
              <a:t> </a:t>
            </a:r>
            <a:r>
              <a:rPr lang="en-US" sz="3200" dirty="0" err="1">
                <a:solidFill>
                  <a:srgbClr val="1E467A"/>
                </a:solidFill>
                <a:latin typeface="Arimo Bold"/>
              </a:rPr>
              <a:t>voor</a:t>
            </a:r>
            <a:r>
              <a:rPr lang="en-US" sz="3200" dirty="0">
                <a:solidFill>
                  <a:srgbClr val="1E467A"/>
                </a:solidFill>
                <a:latin typeface="Arimo Bold"/>
              </a:rPr>
              <a:t> </a:t>
            </a:r>
            <a:r>
              <a:rPr lang="en-US" sz="3200" dirty="0" err="1">
                <a:solidFill>
                  <a:srgbClr val="1E467A"/>
                </a:solidFill>
                <a:latin typeface="Arimo Bold"/>
              </a:rPr>
              <a:t>gemeente</a:t>
            </a:r>
            <a:r>
              <a:rPr lang="en-US" sz="3200" dirty="0">
                <a:solidFill>
                  <a:srgbClr val="1E467A"/>
                </a:solidFill>
                <a:latin typeface="Arimo Bold"/>
              </a:rPr>
              <a:t> (en </a:t>
            </a:r>
            <a:r>
              <a:rPr lang="en-US" sz="3200" dirty="0" err="1">
                <a:solidFill>
                  <a:srgbClr val="1E467A"/>
                </a:solidFill>
                <a:latin typeface="Arimo Bold"/>
              </a:rPr>
              <a:t>provincie</a:t>
            </a:r>
            <a:r>
              <a:rPr lang="en-US" sz="3200" dirty="0">
                <a:solidFill>
                  <a:srgbClr val="1E467A"/>
                </a:solidFill>
                <a:latin typeface="Arimo Bold"/>
              </a:rPr>
              <a:t>). </a:t>
            </a:r>
          </a:p>
          <a:p>
            <a:endParaRPr lang="nl-BE" dirty="0"/>
          </a:p>
        </p:txBody>
      </p:sp>
      <p:grpSp>
        <p:nvGrpSpPr>
          <p:cNvPr id="4" name="Group 8">
            <a:extLst>
              <a:ext uri="{FF2B5EF4-FFF2-40B4-BE49-F238E27FC236}">
                <a16:creationId xmlns:a16="http://schemas.microsoft.com/office/drawing/2014/main" id="{8C1E7F2B-5277-4212-8E30-F06171C57CE2}"/>
              </a:ext>
            </a:extLst>
          </p:cNvPr>
          <p:cNvGrpSpPr/>
          <p:nvPr/>
        </p:nvGrpSpPr>
        <p:grpSpPr>
          <a:xfrm>
            <a:off x="10870362" y="4235450"/>
            <a:ext cx="5996076" cy="5168900"/>
            <a:chOff x="0" y="0"/>
            <a:chExt cx="7994768" cy="6891867"/>
          </a:xfrm>
        </p:grpSpPr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FB4F7F88-B7C7-4E75-9185-1F10D4457B13}"/>
                </a:ext>
              </a:extLst>
            </p:cNvPr>
            <p:cNvSpPr/>
            <p:nvPr/>
          </p:nvSpPr>
          <p:spPr>
            <a:xfrm>
              <a:off x="16891" y="16891"/>
              <a:ext cx="7960995" cy="6858000"/>
            </a:xfrm>
            <a:custGeom>
              <a:avLst/>
              <a:gdLst/>
              <a:ahLst/>
              <a:cxnLst/>
              <a:rect l="l" t="t" r="r" b="b"/>
              <a:pathLst>
                <a:path w="7960995" h="6858000">
                  <a:moveTo>
                    <a:pt x="0" y="0"/>
                  </a:moveTo>
                  <a:lnTo>
                    <a:pt x="7960995" y="0"/>
                  </a:lnTo>
                  <a:lnTo>
                    <a:pt x="7960995" y="6858000"/>
                  </a:lnTo>
                  <a:lnTo>
                    <a:pt x="0" y="6858000"/>
                  </a:lnTo>
                  <a:close/>
                </a:path>
              </a:pathLst>
            </a:custGeom>
            <a:blipFill>
              <a:blip r:embed="rId2"/>
              <a:stretch>
                <a:fillRect l="-212" t="-8287" r="-212" b="-8288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90313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1F3348-5C3D-48BF-9DCA-F0F6DB9F9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2478" y="3009900"/>
            <a:ext cx="15081298" cy="1018761"/>
          </a:xfrm>
        </p:spPr>
        <p:txBody>
          <a:bodyPr/>
          <a:lstStyle/>
          <a:p>
            <a:r>
              <a:rPr lang="nl-BE" dirty="0"/>
              <a:t>Wat doet de gemeente allemaal?</a:t>
            </a:r>
          </a:p>
        </p:txBody>
      </p:sp>
      <p:grpSp>
        <p:nvGrpSpPr>
          <p:cNvPr id="4" name="Group 8">
            <a:extLst>
              <a:ext uri="{FF2B5EF4-FFF2-40B4-BE49-F238E27FC236}">
                <a16:creationId xmlns:a16="http://schemas.microsoft.com/office/drawing/2014/main" id="{BBB7A233-A284-4A7B-9B08-6A1F6B427764}"/>
              </a:ext>
            </a:extLst>
          </p:cNvPr>
          <p:cNvGrpSpPr/>
          <p:nvPr/>
        </p:nvGrpSpPr>
        <p:grpSpPr>
          <a:xfrm>
            <a:off x="10870362" y="4235450"/>
            <a:ext cx="5996076" cy="5168900"/>
            <a:chOff x="0" y="0"/>
            <a:chExt cx="7994768" cy="6891867"/>
          </a:xfrm>
        </p:grpSpPr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0E6E544B-D13C-4FFF-809D-E9B568D67D27}"/>
                </a:ext>
              </a:extLst>
            </p:cNvPr>
            <p:cNvSpPr/>
            <p:nvPr/>
          </p:nvSpPr>
          <p:spPr>
            <a:xfrm>
              <a:off x="16891" y="16891"/>
              <a:ext cx="7960995" cy="6858000"/>
            </a:xfrm>
            <a:custGeom>
              <a:avLst/>
              <a:gdLst/>
              <a:ahLst/>
              <a:cxnLst/>
              <a:rect l="l" t="t" r="r" b="b"/>
              <a:pathLst>
                <a:path w="7960995" h="6858000">
                  <a:moveTo>
                    <a:pt x="0" y="0"/>
                  </a:moveTo>
                  <a:lnTo>
                    <a:pt x="7960995" y="0"/>
                  </a:lnTo>
                  <a:lnTo>
                    <a:pt x="7960995" y="6858000"/>
                  </a:lnTo>
                  <a:lnTo>
                    <a:pt x="0" y="6858000"/>
                  </a:lnTo>
                  <a:close/>
                </a:path>
              </a:pathLst>
            </a:custGeom>
            <a:blipFill>
              <a:blip r:embed="rId2"/>
              <a:stretch>
                <a:fillRect l="-212" t="-8287" r="-212" b="-8288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42563750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CBB9CD6-21B9-48DC-A794-318A969189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0261" y="1668826"/>
            <a:ext cx="13106400" cy="2057400"/>
          </a:xfrm>
        </p:spPr>
        <p:txBody>
          <a:bodyPr>
            <a:normAutofit/>
          </a:bodyPr>
          <a:lstStyle/>
          <a:p>
            <a:r>
              <a:rPr lang="nl-NL" dirty="0"/>
              <a:t>Voor deze diensten of voorzieningen is de gemeente (deels) bevoegd. Met welke kwam jij de voorbije periode in contact? </a:t>
            </a:r>
            <a:endParaRPr lang="nl-BE" dirty="0"/>
          </a:p>
        </p:txBody>
      </p:sp>
      <p:sp>
        <p:nvSpPr>
          <p:cNvPr id="4" name="Freeform 3" descr="Schermafbeelding 2024-05-17 om 18.52.23.png">
            <a:extLst>
              <a:ext uri="{FF2B5EF4-FFF2-40B4-BE49-F238E27FC236}">
                <a16:creationId xmlns:a16="http://schemas.microsoft.com/office/drawing/2014/main" id="{5D90CD99-BA59-4624-8306-8DD840BCF6BE}"/>
              </a:ext>
            </a:extLst>
          </p:cNvPr>
          <p:cNvSpPr/>
          <p:nvPr/>
        </p:nvSpPr>
        <p:spPr>
          <a:xfrm>
            <a:off x="3468162" y="2690159"/>
            <a:ext cx="3564000" cy="2520000"/>
          </a:xfrm>
          <a:custGeom>
            <a:avLst/>
            <a:gdLst/>
            <a:ahLst/>
            <a:cxnLst/>
            <a:rect l="l" t="t" r="r" b="b"/>
            <a:pathLst>
              <a:path w="4370884" h="3084052">
                <a:moveTo>
                  <a:pt x="0" y="0"/>
                </a:moveTo>
                <a:lnTo>
                  <a:pt x="4370884" y="0"/>
                </a:lnTo>
                <a:lnTo>
                  <a:pt x="4370884" y="3084052"/>
                </a:lnTo>
                <a:lnTo>
                  <a:pt x="0" y="30840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2" r="-122"/>
            </a:stretch>
          </a:blipFill>
        </p:spPr>
      </p:sp>
      <p:sp>
        <p:nvSpPr>
          <p:cNvPr id="5" name="Freeform 4" descr="Schermafbeelding 2024-05-17 om 18.52.50.png">
            <a:extLst>
              <a:ext uri="{FF2B5EF4-FFF2-40B4-BE49-F238E27FC236}">
                <a16:creationId xmlns:a16="http://schemas.microsoft.com/office/drawing/2014/main" id="{4BEB2137-3872-4EF2-A6CA-E1D4C307054E}"/>
              </a:ext>
            </a:extLst>
          </p:cNvPr>
          <p:cNvSpPr/>
          <p:nvPr/>
        </p:nvSpPr>
        <p:spPr>
          <a:xfrm>
            <a:off x="10518136" y="2736643"/>
            <a:ext cx="3564000" cy="2520000"/>
          </a:xfrm>
          <a:custGeom>
            <a:avLst/>
            <a:gdLst/>
            <a:ahLst/>
            <a:cxnLst/>
            <a:rect l="l" t="t" r="r" b="b"/>
            <a:pathLst>
              <a:path w="4231544" h="2951966">
                <a:moveTo>
                  <a:pt x="0" y="0"/>
                </a:moveTo>
                <a:lnTo>
                  <a:pt x="4231544" y="0"/>
                </a:lnTo>
                <a:lnTo>
                  <a:pt x="4231544" y="2951966"/>
                </a:lnTo>
                <a:lnTo>
                  <a:pt x="0" y="29519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1" r="-131"/>
            </a:stretch>
          </a:blipFill>
        </p:spPr>
      </p:sp>
      <p:sp>
        <p:nvSpPr>
          <p:cNvPr id="6" name="Freeform 5" descr="Schermafbeelding 2024-05-17 om 18.53.16.png">
            <a:extLst>
              <a:ext uri="{FF2B5EF4-FFF2-40B4-BE49-F238E27FC236}">
                <a16:creationId xmlns:a16="http://schemas.microsoft.com/office/drawing/2014/main" id="{55597B78-87B4-4B74-8284-988CC4BF2FA6}"/>
              </a:ext>
            </a:extLst>
          </p:cNvPr>
          <p:cNvSpPr/>
          <p:nvPr/>
        </p:nvSpPr>
        <p:spPr>
          <a:xfrm>
            <a:off x="7000758" y="2735401"/>
            <a:ext cx="3564000" cy="2520000"/>
          </a:xfrm>
          <a:custGeom>
            <a:avLst/>
            <a:gdLst/>
            <a:ahLst/>
            <a:cxnLst/>
            <a:rect l="l" t="t" r="r" b="b"/>
            <a:pathLst>
              <a:path w="4216140" h="2951966">
                <a:moveTo>
                  <a:pt x="0" y="0"/>
                </a:moveTo>
                <a:lnTo>
                  <a:pt x="4216140" y="0"/>
                </a:lnTo>
                <a:lnTo>
                  <a:pt x="4216140" y="2951966"/>
                </a:lnTo>
                <a:lnTo>
                  <a:pt x="0" y="29519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30" r="-130"/>
            </a:stretch>
          </a:blipFill>
        </p:spPr>
      </p:sp>
      <p:sp>
        <p:nvSpPr>
          <p:cNvPr id="7" name="Freeform 6" descr="Schermafbeelding 2024-05-17 om 18.53.56.png">
            <a:extLst>
              <a:ext uri="{FF2B5EF4-FFF2-40B4-BE49-F238E27FC236}">
                <a16:creationId xmlns:a16="http://schemas.microsoft.com/office/drawing/2014/main" id="{445F7B8C-3595-41D9-85AD-F7059A9E4C53}"/>
              </a:ext>
            </a:extLst>
          </p:cNvPr>
          <p:cNvSpPr/>
          <p:nvPr/>
        </p:nvSpPr>
        <p:spPr>
          <a:xfrm>
            <a:off x="13971667" y="2723176"/>
            <a:ext cx="3564000" cy="2520000"/>
          </a:xfrm>
          <a:custGeom>
            <a:avLst/>
            <a:gdLst/>
            <a:ahLst/>
            <a:cxnLst/>
            <a:rect l="l" t="t" r="r" b="b"/>
            <a:pathLst>
              <a:path w="4267928" h="3014456">
                <a:moveTo>
                  <a:pt x="0" y="0"/>
                </a:moveTo>
                <a:lnTo>
                  <a:pt x="4267928" y="0"/>
                </a:lnTo>
                <a:lnTo>
                  <a:pt x="4267928" y="3014456"/>
                </a:lnTo>
                <a:lnTo>
                  <a:pt x="0" y="30144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4" r="-124"/>
            </a:stretch>
          </a:blipFill>
        </p:spPr>
      </p:sp>
      <p:sp>
        <p:nvSpPr>
          <p:cNvPr id="8" name="Freeform 7" descr="Schermafbeelding 2024-05-17 om 18.57.01.png">
            <a:extLst>
              <a:ext uri="{FF2B5EF4-FFF2-40B4-BE49-F238E27FC236}">
                <a16:creationId xmlns:a16="http://schemas.microsoft.com/office/drawing/2014/main" id="{E028542E-D0B8-4A39-8F73-124E4321E195}"/>
              </a:ext>
            </a:extLst>
          </p:cNvPr>
          <p:cNvSpPr/>
          <p:nvPr/>
        </p:nvSpPr>
        <p:spPr>
          <a:xfrm>
            <a:off x="2106202" y="5224183"/>
            <a:ext cx="3564000" cy="2520000"/>
          </a:xfrm>
          <a:custGeom>
            <a:avLst/>
            <a:gdLst/>
            <a:ahLst/>
            <a:cxnLst/>
            <a:rect l="l" t="t" r="r" b="b"/>
            <a:pathLst>
              <a:path w="4226028" h="2951966">
                <a:moveTo>
                  <a:pt x="0" y="0"/>
                </a:moveTo>
                <a:lnTo>
                  <a:pt x="4226028" y="0"/>
                </a:lnTo>
                <a:lnTo>
                  <a:pt x="4226028" y="2951966"/>
                </a:lnTo>
                <a:lnTo>
                  <a:pt x="0" y="29519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30" r="-130"/>
            </a:stretch>
          </a:blipFill>
        </p:spPr>
      </p:sp>
      <p:sp>
        <p:nvSpPr>
          <p:cNvPr id="9" name="Freeform 8" descr="Schermafbeelding 2024-05-17 om 18.57.34.png">
            <a:extLst>
              <a:ext uri="{FF2B5EF4-FFF2-40B4-BE49-F238E27FC236}">
                <a16:creationId xmlns:a16="http://schemas.microsoft.com/office/drawing/2014/main" id="{806B6990-96A0-415E-863A-8C04935294EB}"/>
              </a:ext>
            </a:extLst>
          </p:cNvPr>
          <p:cNvSpPr/>
          <p:nvPr/>
        </p:nvSpPr>
        <p:spPr>
          <a:xfrm>
            <a:off x="5692990" y="5243176"/>
            <a:ext cx="3564000" cy="2520000"/>
          </a:xfrm>
          <a:custGeom>
            <a:avLst/>
            <a:gdLst/>
            <a:ahLst/>
            <a:cxnLst/>
            <a:rect l="l" t="t" r="r" b="b"/>
            <a:pathLst>
              <a:path w="4267928" h="2988744">
                <a:moveTo>
                  <a:pt x="0" y="0"/>
                </a:moveTo>
                <a:lnTo>
                  <a:pt x="4267928" y="0"/>
                </a:lnTo>
                <a:lnTo>
                  <a:pt x="4267928" y="2988744"/>
                </a:lnTo>
                <a:lnTo>
                  <a:pt x="0" y="29887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28" r="-128"/>
            </a:stretch>
          </a:blipFill>
        </p:spPr>
      </p:sp>
      <p:sp>
        <p:nvSpPr>
          <p:cNvPr id="10" name="Freeform 9" descr="Schermafbeelding 2024-05-17 om 18.58.08.png">
            <a:extLst>
              <a:ext uri="{FF2B5EF4-FFF2-40B4-BE49-F238E27FC236}">
                <a16:creationId xmlns:a16="http://schemas.microsoft.com/office/drawing/2014/main" id="{23E1C0CB-D648-4C67-B9D1-52D090123C2C}"/>
              </a:ext>
            </a:extLst>
          </p:cNvPr>
          <p:cNvSpPr/>
          <p:nvPr/>
        </p:nvSpPr>
        <p:spPr>
          <a:xfrm>
            <a:off x="9269013" y="5251729"/>
            <a:ext cx="3564000" cy="2520000"/>
          </a:xfrm>
          <a:custGeom>
            <a:avLst/>
            <a:gdLst/>
            <a:ahLst/>
            <a:cxnLst/>
            <a:rect l="l" t="t" r="r" b="b"/>
            <a:pathLst>
              <a:path w="4216138" h="2971616">
                <a:moveTo>
                  <a:pt x="0" y="0"/>
                </a:moveTo>
                <a:lnTo>
                  <a:pt x="4216138" y="0"/>
                </a:lnTo>
                <a:lnTo>
                  <a:pt x="4216138" y="2971616"/>
                </a:lnTo>
                <a:lnTo>
                  <a:pt x="0" y="29716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27" r="-127"/>
            </a:stretch>
          </a:blipFill>
        </p:spPr>
      </p:sp>
      <p:sp>
        <p:nvSpPr>
          <p:cNvPr id="11" name="Freeform 10" descr="Schermafbeelding 2024-05-17 om 18.58.43.png">
            <a:extLst>
              <a:ext uri="{FF2B5EF4-FFF2-40B4-BE49-F238E27FC236}">
                <a16:creationId xmlns:a16="http://schemas.microsoft.com/office/drawing/2014/main" id="{B19DE597-BF1C-4058-8E0B-80BFEC011935}"/>
              </a:ext>
            </a:extLst>
          </p:cNvPr>
          <p:cNvSpPr/>
          <p:nvPr/>
        </p:nvSpPr>
        <p:spPr>
          <a:xfrm>
            <a:off x="12864661" y="5251729"/>
            <a:ext cx="3564000" cy="2520000"/>
          </a:xfrm>
          <a:custGeom>
            <a:avLst/>
            <a:gdLst/>
            <a:ahLst/>
            <a:cxnLst/>
            <a:rect l="l" t="t" r="r" b="b"/>
            <a:pathLst>
              <a:path w="4311396" h="2971618">
                <a:moveTo>
                  <a:pt x="0" y="0"/>
                </a:moveTo>
                <a:lnTo>
                  <a:pt x="4311396" y="0"/>
                </a:lnTo>
                <a:lnTo>
                  <a:pt x="4311396" y="2971618"/>
                </a:lnTo>
                <a:lnTo>
                  <a:pt x="0" y="297161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33" r="-133"/>
            </a:stretch>
          </a:blipFill>
        </p:spPr>
      </p:sp>
      <p:sp>
        <p:nvSpPr>
          <p:cNvPr id="12" name="Freeform 11" descr="Schermafbeelding 2024-05-17 om 18.59.30.png">
            <a:extLst>
              <a:ext uri="{FF2B5EF4-FFF2-40B4-BE49-F238E27FC236}">
                <a16:creationId xmlns:a16="http://schemas.microsoft.com/office/drawing/2014/main" id="{39028332-A70E-40C6-97E9-B93521A78C1F}"/>
              </a:ext>
            </a:extLst>
          </p:cNvPr>
          <p:cNvSpPr/>
          <p:nvPr/>
        </p:nvSpPr>
        <p:spPr>
          <a:xfrm>
            <a:off x="360518" y="7752014"/>
            <a:ext cx="3555534" cy="2520000"/>
          </a:xfrm>
          <a:custGeom>
            <a:avLst/>
            <a:gdLst/>
            <a:ahLst/>
            <a:cxnLst/>
            <a:rect l="l" t="t" r="r" b="b"/>
            <a:pathLst>
              <a:path w="3555534" h="2501842">
                <a:moveTo>
                  <a:pt x="0" y="0"/>
                </a:moveTo>
                <a:lnTo>
                  <a:pt x="3555534" y="0"/>
                </a:lnTo>
                <a:lnTo>
                  <a:pt x="3555534" y="2501842"/>
                </a:lnTo>
                <a:lnTo>
                  <a:pt x="0" y="250184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51" r="-151"/>
            </a:stretch>
          </a:blipFill>
        </p:spPr>
      </p:sp>
      <p:sp>
        <p:nvSpPr>
          <p:cNvPr id="13" name="Freeform 12" descr="Schermafbeelding 2024-05-17 om 19.00.29.png">
            <a:extLst>
              <a:ext uri="{FF2B5EF4-FFF2-40B4-BE49-F238E27FC236}">
                <a16:creationId xmlns:a16="http://schemas.microsoft.com/office/drawing/2014/main" id="{9E449761-2365-4739-80B6-CF7FB1D95727}"/>
              </a:ext>
            </a:extLst>
          </p:cNvPr>
          <p:cNvSpPr/>
          <p:nvPr/>
        </p:nvSpPr>
        <p:spPr>
          <a:xfrm>
            <a:off x="3890330" y="7759026"/>
            <a:ext cx="3559124" cy="2520000"/>
          </a:xfrm>
          <a:custGeom>
            <a:avLst/>
            <a:gdLst/>
            <a:ahLst/>
            <a:cxnLst/>
            <a:rect l="l" t="t" r="r" b="b"/>
            <a:pathLst>
              <a:path w="3559124" h="2487818">
                <a:moveTo>
                  <a:pt x="0" y="0"/>
                </a:moveTo>
                <a:lnTo>
                  <a:pt x="3559124" y="0"/>
                </a:lnTo>
                <a:lnTo>
                  <a:pt x="3559124" y="2487818"/>
                </a:lnTo>
                <a:lnTo>
                  <a:pt x="0" y="24878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55" r="-155"/>
            </a:stretch>
          </a:blipFill>
        </p:spPr>
      </p:sp>
      <p:sp>
        <p:nvSpPr>
          <p:cNvPr id="14" name="Freeform 13" descr="Schermafbeelding 2024-05-17 om 19.01.18.png">
            <a:extLst>
              <a:ext uri="{FF2B5EF4-FFF2-40B4-BE49-F238E27FC236}">
                <a16:creationId xmlns:a16="http://schemas.microsoft.com/office/drawing/2014/main" id="{EA2E4917-D910-448E-B35A-0254F9C50AF3}"/>
              </a:ext>
            </a:extLst>
          </p:cNvPr>
          <p:cNvSpPr/>
          <p:nvPr/>
        </p:nvSpPr>
        <p:spPr>
          <a:xfrm>
            <a:off x="7343978" y="7732092"/>
            <a:ext cx="3600044" cy="2520000"/>
          </a:xfrm>
          <a:custGeom>
            <a:avLst/>
            <a:gdLst/>
            <a:ahLst/>
            <a:cxnLst/>
            <a:rect l="l" t="t" r="r" b="b"/>
            <a:pathLst>
              <a:path w="3600044" h="2541690">
                <a:moveTo>
                  <a:pt x="0" y="0"/>
                </a:moveTo>
                <a:lnTo>
                  <a:pt x="3600044" y="0"/>
                </a:lnTo>
                <a:lnTo>
                  <a:pt x="3600044" y="2541690"/>
                </a:lnTo>
                <a:lnTo>
                  <a:pt x="0" y="254169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48" r="-148"/>
            </a:stretch>
          </a:blipFill>
        </p:spPr>
      </p:sp>
      <p:sp>
        <p:nvSpPr>
          <p:cNvPr id="15" name="Freeform 14" descr="Schermafbeelding 2024-05-17 om 19.02.27.png">
            <a:extLst>
              <a:ext uri="{FF2B5EF4-FFF2-40B4-BE49-F238E27FC236}">
                <a16:creationId xmlns:a16="http://schemas.microsoft.com/office/drawing/2014/main" id="{D8229B7E-CECD-4D10-BC7A-BB854A2809C1}"/>
              </a:ext>
            </a:extLst>
          </p:cNvPr>
          <p:cNvSpPr/>
          <p:nvPr/>
        </p:nvSpPr>
        <p:spPr>
          <a:xfrm>
            <a:off x="10882310" y="7732092"/>
            <a:ext cx="3649732" cy="2520000"/>
          </a:xfrm>
          <a:custGeom>
            <a:avLst/>
            <a:gdLst/>
            <a:ahLst/>
            <a:cxnLst/>
            <a:rect l="l" t="t" r="r" b="b"/>
            <a:pathLst>
              <a:path w="3649732" h="2541690">
                <a:moveTo>
                  <a:pt x="0" y="0"/>
                </a:moveTo>
                <a:lnTo>
                  <a:pt x="3649732" y="0"/>
                </a:lnTo>
                <a:lnTo>
                  <a:pt x="3649732" y="2541690"/>
                </a:lnTo>
                <a:lnTo>
                  <a:pt x="0" y="254169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53" r="-153"/>
            </a:stretch>
          </a:blipFill>
        </p:spPr>
      </p:sp>
      <p:sp>
        <p:nvSpPr>
          <p:cNvPr id="16" name="Freeform 15" descr="Schermafbeelding 2024-05-17 om 19.03.04.png">
            <a:extLst>
              <a:ext uri="{FF2B5EF4-FFF2-40B4-BE49-F238E27FC236}">
                <a16:creationId xmlns:a16="http://schemas.microsoft.com/office/drawing/2014/main" id="{43FC1757-61DA-4ADE-A7A6-9438A288CB43}"/>
              </a:ext>
            </a:extLst>
          </p:cNvPr>
          <p:cNvSpPr/>
          <p:nvPr/>
        </p:nvSpPr>
        <p:spPr>
          <a:xfrm>
            <a:off x="14554830" y="7732092"/>
            <a:ext cx="3588338" cy="2520000"/>
          </a:xfrm>
          <a:custGeom>
            <a:avLst/>
            <a:gdLst/>
            <a:ahLst/>
            <a:cxnLst/>
            <a:rect l="l" t="t" r="r" b="b"/>
            <a:pathLst>
              <a:path w="3588338" h="2541690">
                <a:moveTo>
                  <a:pt x="0" y="0"/>
                </a:moveTo>
                <a:lnTo>
                  <a:pt x="3588338" y="0"/>
                </a:lnTo>
                <a:lnTo>
                  <a:pt x="3588338" y="2541690"/>
                </a:lnTo>
                <a:lnTo>
                  <a:pt x="0" y="254169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147" r="-147"/>
            </a:stretch>
          </a:blipFill>
        </p:spPr>
      </p:sp>
    </p:spTree>
    <p:extLst>
      <p:ext uri="{BB962C8B-B14F-4D97-AF65-F5344CB8AC3E}">
        <p14:creationId xmlns:p14="http://schemas.microsoft.com/office/powerpoint/2010/main" val="9057709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6771F1-AAF6-4459-8D50-13FD7EFAE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Politieke partijen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9D71372-DE27-437C-B89C-814C50E3E1B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nl-BE" dirty="0"/>
              <a:t>3</a:t>
            </a:r>
          </a:p>
        </p:txBody>
      </p:sp>
      <p:sp>
        <p:nvSpPr>
          <p:cNvPr id="4" name="Freeform 2" descr="Google Shape;320;p49">
            <a:extLst>
              <a:ext uri="{FF2B5EF4-FFF2-40B4-BE49-F238E27FC236}">
                <a16:creationId xmlns:a16="http://schemas.microsoft.com/office/drawing/2014/main" id="{118E94B1-2C1A-4C1C-8988-3817E67C345D}"/>
              </a:ext>
            </a:extLst>
          </p:cNvPr>
          <p:cNvSpPr/>
          <p:nvPr/>
        </p:nvSpPr>
        <p:spPr>
          <a:xfrm>
            <a:off x="12573000" y="8877300"/>
            <a:ext cx="2286000" cy="1119676"/>
          </a:xfrm>
          <a:custGeom>
            <a:avLst/>
            <a:gdLst/>
            <a:ahLst/>
            <a:cxnLst/>
            <a:rect l="l" t="t" r="r" b="b"/>
            <a:pathLst>
              <a:path w="3419018" h="1805476">
                <a:moveTo>
                  <a:pt x="0" y="0"/>
                </a:moveTo>
                <a:lnTo>
                  <a:pt x="3419018" y="0"/>
                </a:lnTo>
                <a:lnTo>
                  <a:pt x="3419018" y="1805476"/>
                </a:lnTo>
                <a:lnTo>
                  <a:pt x="0" y="18054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6" r="-326"/>
            </a:stretch>
          </a:blipFill>
        </p:spPr>
      </p:sp>
    </p:spTree>
    <p:extLst>
      <p:ext uri="{BB962C8B-B14F-4D97-AF65-F5344CB8AC3E}">
        <p14:creationId xmlns:p14="http://schemas.microsoft.com/office/powerpoint/2010/main" val="32871104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20AC3C-8641-4E62-AA09-C3B79B967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3238500"/>
            <a:ext cx="8229600" cy="1018761"/>
          </a:xfrm>
        </p:spPr>
        <p:txBody>
          <a:bodyPr/>
          <a:lstStyle/>
          <a:p>
            <a:r>
              <a:rPr lang="nl-BE" dirty="0"/>
              <a:t>Partijen in het (zeer) kort</a:t>
            </a:r>
          </a:p>
        </p:txBody>
      </p:sp>
    </p:spTree>
    <p:extLst>
      <p:ext uri="{BB962C8B-B14F-4D97-AF65-F5344CB8AC3E}">
        <p14:creationId xmlns:p14="http://schemas.microsoft.com/office/powerpoint/2010/main" val="1023177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312136-3F0D-4DDC-B759-701263275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731900F-5E58-47FE-9010-AF0ED3205E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Freeform 2" descr="Google Shape;556;p80">
            <a:extLst>
              <a:ext uri="{FF2B5EF4-FFF2-40B4-BE49-F238E27FC236}">
                <a16:creationId xmlns:a16="http://schemas.microsoft.com/office/drawing/2014/main" id="{88AEA0B1-F88A-41BF-871B-B10E7986D177}"/>
              </a:ext>
            </a:extLst>
          </p:cNvPr>
          <p:cNvSpPr/>
          <p:nvPr/>
        </p:nvSpPr>
        <p:spPr>
          <a:xfrm>
            <a:off x="2090246" y="292100"/>
            <a:ext cx="14107470" cy="9702800"/>
          </a:xfrm>
          <a:custGeom>
            <a:avLst/>
            <a:gdLst/>
            <a:ahLst/>
            <a:cxnLst/>
            <a:rect l="l" t="t" r="r" b="b"/>
            <a:pathLst>
              <a:path w="14107470" h="9702800">
                <a:moveTo>
                  <a:pt x="0" y="0"/>
                </a:moveTo>
                <a:lnTo>
                  <a:pt x="14107470" y="0"/>
                </a:lnTo>
                <a:lnTo>
                  <a:pt x="14107470" y="9702800"/>
                </a:lnTo>
                <a:lnTo>
                  <a:pt x="0" y="9702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0" r="-40"/>
            </a:stretch>
          </a:blipFill>
        </p:spPr>
      </p:sp>
    </p:spTree>
    <p:extLst>
      <p:ext uri="{BB962C8B-B14F-4D97-AF65-F5344CB8AC3E}">
        <p14:creationId xmlns:p14="http://schemas.microsoft.com/office/powerpoint/2010/main" val="10252655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63F5AB-D47D-4EF1-BB75-26DE080A0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7794" y="2552700"/>
            <a:ext cx="15829722" cy="1018761"/>
          </a:xfrm>
        </p:spPr>
        <p:txBody>
          <a:bodyPr/>
          <a:lstStyle/>
          <a:p>
            <a:r>
              <a:rPr lang="nl-BE" dirty="0"/>
              <a:t>CD&amp;V: </a:t>
            </a:r>
            <a:r>
              <a:rPr lang="nl-BE" dirty="0" err="1"/>
              <a:t>Christen-Democratisch</a:t>
            </a:r>
            <a:r>
              <a:rPr lang="nl-BE" dirty="0"/>
              <a:t> &amp; Vlaams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6008F6C-C8DF-4960-A4FB-3994631D0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1910" y="4581940"/>
            <a:ext cx="10185606" cy="4267200"/>
          </a:xfrm>
        </p:spPr>
        <p:txBody>
          <a:bodyPr>
            <a:normAutofit lnSpcReduction="10000"/>
          </a:bodyPr>
          <a:lstStyle/>
          <a:p>
            <a:r>
              <a:rPr lang="nl-NL" dirty="0"/>
              <a:t>Centrumpartij - niet links of rechts </a:t>
            </a:r>
          </a:p>
          <a:p>
            <a:r>
              <a:rPr lang="nl-NL" dirty="0"/>
              <a:t>Geen religieuze partij, wél christelijke waarden </a:t>
            </a:r>
          </a:p>
          <a:p>
            <a:r>
              <a:rPr lang="nl-NL" dirty="0"/>
              <a:t> </a:t>
            </a:r>
          </a:p>
          <a:p>
            <a:r>
              <a:rPr lang="nl-NL" dirty="0"/>
              <a:t>Speerpunten?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Uw welzijn: Betaalbare zorg in je buurt en een betere </a:t>
            </a:r>
            <a:r>
              <a:rPr lang="nl-NL" dirty="0" err="1"/>
              <a:t>work</a:t>
            </a:r>
            <a:r>
              <a:rPr lang="nl-NL" dirty="0"/>
              <a:t>-life balans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Uw veiligheid: Een veilige buurt voor élke Vlaming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Uw geld: Minder belastingen op inkomen</a:t>
            </a:r>
          </a:p>
          <a:p>
            <a:endParaRPr lang="nl-BE" dirty="0"/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381A8830-91C0-4B48-973F-72F24091D08B}"/>
              </a:ext>
            </a:extLst>
          </p:cNvPr>
          <p:cNvGrpSpPr/>
          <p:nvPr/>
        </p:nvGrpSpPr>
        <p:grpSpPr>
          <a:xfrm>
            <a:off x="2209800" y="6972300"/>
            <a:ext cx="3396320" cy="1143000"/>
            <a:chOff x="0" y="0"/>
            <a:chExt cx="6255627" cy="2061693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296F64FB-5EF4-4FB7-855C-B9B0D1C17EE1}"/>
                </a:ext>
              </a:extLst>
            </p:cNvPr>
            <p:cNvSpPr/>
            <p:nvPr/>
          </p:nvSpPr>
          <p:spPr>
            <a:xfrm>
              <a:off x="16891" y="16891"/>
              <a:ext cx="6221730" cy="2027809"/>
            </a:xfrm>
            <a:custGeom>
              <a:avLst/>
              <a:gdLst/>
              <a:ahLst/>
              <a:cxnLst/>
              <a:rect l="l" t="t" r="r" b="b"/>
              <a:pathLst>
                <a:path w="6221730" h="2027809">
                  <a:moveTo>
                    <a:pt x="0" y="0"/>
                  </a:moveTo>
                  <a:lnTo>
                    <a:pt x="6221730" y="0"/>
                  </a:lnTo>
                  <a:lnTo>
                    <a:pt x="6221730" y="2027809"/>
                  </a:lnTo>
                  <a:lnTo>
                    <a:pt x="0" y="2027809"/>
                  </a:lnTo>
                  <a:close/>
                </a:path>
              </a:pathLst>
            </a:custGeom>
            <a:blipFill>
              <a:blip r:embed="rId3"/>
              <a:stretch>
                <a:fillRect l="-642" t="-832" r="-644" b="-838"/>
              </a:stretch>
            </a:blipFill>
          </p:spPr>
        </p:sp>
      </p:grpSp>
      <p:grpSp>
        <p:nvGrpSpPr>
          <p:cNvPr id="7" name="Group 5">
            <a:extLst>
              <a:ext uri="{FF2B5EF4-FFF2-40B4-BE49-F238E27FC236}">
                <a16:creationId xmlns:a16="http://schemas.microsoft.com/office/drawing/2014/main" id="{74425DEE-DDB2-48C1-A060-8B2E6BEDBE34}"/>
              </a:ext>
            </a:extLst>
          </p:cNvPr>
          <p:cNvGrpSpPr/>
          <p:nvPr/>
        </p:nvGrpSpPr>
        <p:grpSpPr>
          <a:xfrm>
            <a:off x="2218971" y="4749444"/>
            <a:ext cx="3853913" cy="2175095"/>
            <a:chOff x="0" y="0"/>
            <a:chExt cx="7689043" cy="4563181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1DFB3D8C-371C-4ECA-8DF4-39E912FB0998}"/>
                </a:ext>
              </a:extLst>
            </p:cNvPr>
            <p:cNvSpPr/>
            <p:nvPr/>
          </p:nvSpPr>
          <p:spPr>
            <a:xfrm flipH="1">
              <a:off x="16891" y="16891"/>
              <a:ext cx="7655179" cy="4529328"/>
            </a:xfrm>
            <a:custGeom>
              <a:avLst/>
              <a:gdLst/>
              <a:ahLst/>
              <a:cxnLst/>
              <a:rect l="l" t="t" r="r" b="b"/>
              <a:pathLst>
                <a:path w="7655179" h="4529328">
                  <a:moveTo>
                    <a:pt x="0" y="0"/>
                  </a:moveTo>
                  <a:lnTo>
                    <a:pt x="7655179" y="0"/>
                  </a:lnTo>
                  <a:lnTo>
                    <a:pt x="7655179" y="4529328"/>
                  </a:lnTo>
                  <a:lnTo>
                    <a:pt x="0" y="4529328"/>
                  </a:lnTo>
                  <a:close/>
                </a:path>
              </a:pathLst>
            </a:custGeom>
            <a:blipFill>
              <a:blip r:embed="rId4"/>
              <a:stretch>
                <a:fillRect l="-358" t="-372" r="-359" b="-374"/>
              </a:stretch>
            </a:blipFill>
          </p:spPr>
        </p:sp>
      </p:grpSp>
      <p:sp>
        <p:nvSpPr>
          <p:cNvPr id="9" name="TextBox 7">
            <a:extLst>
              <a:ext uri="{FF2B5EF4-FFF2-40B4-BE49-F238E27FC236}">
                <a16:creationId xmlns:a16="http://schemas.microsoft.com/office/drawing/2014/main" id="{84BCCF19-9D43-4E42-BD68-E6A6B6249B20}"/>
              </a:ext>
            </a:extLst>
          </p:cNvPr>
          <p:cNvSpPr txBox="1"/>
          <p:nvPr/>
        </p:nvSpPr>
        <p:spPr>
          <a:xfrm>
            <a:off x="2218971" y="5171780"/>
            <a:ext cx="3636868" cy="6601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00"/>
              </a:lnSpc>
            </a:pPr>
            <a:r>
              <a:rPr lang="en-US" sz="3000" dirty="0" err="1">
                <a:solidFill>
                  <a:srgbClr val="000000"/>
                </a:solidFill>
                <a:latin typeface="Arimo"/>
              </a:rPr>
              <a:t>Kies</a:t>
            </a:r>
            <a:r>
              <a:rPr lang="en-US" sz="3000" dirty="0">
                <a:solidFill>
                  <a:srgbClr val="000000"/>
                </a:solidFill>
                <a:latin typeface="Arimo"/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zekerheid</a:t>
            </a:r>
            <a:endParaRPr lang="en-US" sz="3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0717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786F98-53D0-4747-A6E7-772A65BA6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824" y="1787582"/>
            <a:ext cx="8229600" cy="1018761"/>
          </a:xfrm>
        </p:spPr>
        <p:txBody>
          <a:bodyPr/>
          <a:lstStyle/>
          <a:p>
            <a:r>
              <a:rPr lang="nl-BE" dirty="0"/>
              <a:t>groen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6A8A32E-A1A8-4E16-BA44-94F48669E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5464" y="3029964"/>
            <a:ext cx="8468114" cy="6622199"/>
          </a:xfrm>
        </p:spPr>
        <p:txBody>
          <a:bodyPr>
            <a:normAutofit/>
          </a:bodyPr>
          <a:lstStyle/>
          <a:p>
            <a:r>
              <a:rPr lang="nl-BE" dirty="0" err="1"/>
              <a:t>Sociaal-ecologische</a:t>
            </a:r>
            <a:r>
              <a:rPr lang="nl-BE" dirty="0"/>
              <a:t> partij</a:t>
            </a:r>
          </a:p>
          <a:p>
            <a:r>
              <a:rPr lang="nl-BE" dirty="0"/>
              <a:t>Linkse partij </a:t>
            </a:r>
          </a:p>
          <a:p>
            <a:endParaRPr lang="nl-BE" dirty="0"/>
          </a:p>
          <a:p>
            <a:r>
              <a:rPr lang="nl-NL" dirty="0"/>
              <a:t>Speerpunten: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Eerlijk klimaatbeleid dat iedereen meeneemt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Goede betaalbare zorg voor iedereen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Alle inkomsten gelijk belasten (incl. miljonairsbelasting)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Eerlijke kansen voor iedereen </a:t>
            </a:r>
          </a:p>
          <a:p>
            <a:endParaRPr lang="nl-BE" dirty="0"/>
          </a:p>
          <a:p>
            <a:endParaRPr lang="nl-BE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3D2DEE2-0314-4087-BDA1-B3AE21E1B05C}"/>
              </a:ext>
            </a:extLst>
          </p:cNvPr>
          <p:cNvGrpSpPr/>
          <p:nvPr/>
        </p:nvGrpSpPr>
        <p:grpSpPr>
          <a:xfrm>
            <a:off x="10535474" y="6819900"/>
            <a:ext cx="3561522" cy="1684378"/>
            <a:chOff x="0" y="0"/>
            <a:chExt cx="5152061" cy="2303091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0AC790E-C538-4DBF-9E62-A0BF0BA62603}"/>
                </a:ext>
              </a:extLst>
            </p:cNvPr>
            <p:cNvSpPr/>
            <p:nvPr/>
          </p:nvSpPr>
          <p:spPr>
            <a:xfrm>
              <a:off x="16891" y="16891"/>
              <a:ext cx="5118227" cy="2269236"/>
            </a:xfrm>
            <a:custGeom>
              <a:avLst/>
              <a:gdLst/>
              <a:ahLst/>
              <a:cxnLst/>
              <a:rect l="l" t="t" r="r" b="b"/>
              <a:pathLst>
                <a:path w="5118227" h="2269236">
                  <a:moveTo>
                    <a:pt x="0" y="0"/>
                  </a:moveTo>
                  <a:lnTo>
                    <a:pt x="5118227" y="0"/>
                  </a:lnTo>
                  <a:lnTo>
                    <a:pt x="5118227" y="2269236"/>
                  </a:lnTo>
                  <a:lnTo>
                    <a:pt x="0" y="2269236"/>
                  </a:lnTo>
                  <a:close/>
                </a:path>
              </a:pathLst>
            </a:custGeom>
            <a:blipFill>
              <a:blip r:embed="rId3"/>
              <a:stretch>
                <a:fillRect l="-683" t="-744" r="-684" b="-747"/>
              </a:stretch>
            </a:blipFill>
          </p:spPr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8F6E216A-7443-4114-A791-F687AE0F5273}"/>
              </a:ext>
            </a:extLst>
          </p:cNvPr>
          <p:cNvGrpSpPr/>
          <p:nvPr/>
        </p:nvGrpSpPr>
        <p:grpSpPr>
          <a:xfrm>
            <a:off x="10591800" y="2324100"/>
            <a:ext cx="7010400" cy="4344106"/>
            <a:chOff x="0" y="0"/>
            <a:chExt cx="11944869" cy="7081213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FD9D0F7-F71F-4A52-A7A5-2F81D83A49C5}"/>
                </a:ext>
              </a:extLst>
            </p:cNvPr>
            <p:cNvSpPr/>
            <p:nvPr/>
          </p:nvSpPr>
          <p:spPr>
            <a:xfrm flipH="1">
              <a:off x="16891" y="16891"/>
              <a:ext cx="11911076" cy="7047357"/>
            </a:xfrm>
            <a:custGeom>
              <a:avLst/>
              <a:gdLst/>
              <a:ahLst/>
              <a:cxnLst/>
              <a:rect l="l" t="t" r="r" b="b"/>
              <a:pathLst>
                <a:path w="11911076" h="7047357">
                  <a:moveTo>
                    <a:pt x="0" y="0"/>
                  </a:moveTo>
                  <a:lnTo>
                    <a:pt x="11911076" y="0"/>
                  </a:lnTo>
                  <a:lnTo>
                    <a:pt x="11911076" y="7047357"/>
                  </a:lnTo>
                  <a:lnTo>
                    <a:pt x="0" y="7047357"/>
                  </a:lnTo>
                  <a:close/>
                </a:path>
              </a:pathLst>
            </a:custGeom>
            <a:blipFill>
              <a:blip r:embed="rId4"/>
              <a:stretch>
                <a:fillRect l="-225" t="-239" r="-225" b="-240"/>
              </a:stretch>
            </a:blipFill>
          </p:spPr>
        </p:sp>
      </p:grpSp>
      <p:sp>
        <p:nvSpPr>
          <p:cNvPr id="8" name="TextBox 8">
            <a:extLst>
              <a:ext uri="{FF2B5EF4-FFF2-40B4-BE49-F238E27FC236}">
                <a16:creationId xmlns:a16="http://schemas.microsoft.com/office/drawing/2014/main" id="{57B15942-69A2-4EA0-B654-46CC1D229EDE}"/>
              </a:ext>
            </a:extLst>
          </p:cNvPr>
          <p:cNvSpPr txBox="1"/>
          <p:nvPr/>
        </p:nvSpPr>
        <p:spPr>
          <a:xfrm>
            <a:off x="11363716" y="2926939"/>
            <a:ext cx="6063516" cy="2300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600"/>
              </a:lnSpc>
            </a:pPr>
            <a:r>
              <a:rPr lang="en-US" sz="2500" dirty="0">
                <a:solidFill>
                  <a:schemeClr val="accent6"/>
                </a:solidFill>
              </a:rPr>
              <a:t>“</a:t>
            </a:r>
            <a:r>
              <a:rPr lang="en-US" sz="2500" dirty="0" err="1">
                <a:solidFill>
                  <a:schemeClr val="accent6"/>
                </a:solidFill>
              </a:rPr>
              <a:t>Eerlijk</a:t>
            </a:r>
            <a:r>
              <a:rPr lang="en-US" sz="2500" dirty="0">
                <a:solidFill>
                  <a:schemeClr val="accent6"/>
                </a:solidFill>
              </a:rPr>
              <a:t> </a:t>
            </a:r>
            <a:r>
              <a:rPr lang="en-US" sz="2500" dirty="0" err="1">
                <a:solidFill>
                  <a:schemeClr val="accent6"/>
                </a:solidFill>
              </a:rPr>
              <a:t>klimaatbeleid</a:t>
            </a:r>
            <a:r>
              <a:rPr lang="en-US" sz="2500" dirty="0">
                <a:solidFill>
                  <a:schemeClr val="accent6"/>
                </a:solidFill>
              </a:rPr>
              <a:t> </a:t>
            </a:r>
            <a:r>
              <a:rPr lang="en-US" sz="2500" dirty="0" err="1">
                <a:solidFill>
                  <a:schemeClr val="accent6"/>
                </a:solidFill>
              </a:rPr>
              <a:t>dat</a:t>
            </a:r>
            <a:r>
              <a:rPr lang="en-US" sz="2500" dirty="0">
                <a:solidFill>
                  <a:schemeClr val="accent6"/>
                </a:solidFill>
              </a:rPr>
              <a:t> </a:t>
            </a:r>
            <a:r>
              <a:rPr lang="en-US" sz="2500" dirty="0" err="1">
                <a:solidFill>
                  <a:schemeClr val="accent6"/>
                </a:solidFill>
              </a:rPr>
              <a:t>iedereen</a:t>
            </a:r>
            <a:r>
              <a:rPr lang="en-US" sz="2500" dirty="0">
                <a:solidFill>
                  <a:schemeClr val="accent6"/>
                </a:solidFill>
              </a:rPr>
              <a:t> </a:t>
            </a:r>
            <a:r>
              <a:rPr lang="en-US" sz="2500" dirty="0" err="1">
                <a:solidFill>
                  <a:schemeClr val="accent6"/>
                </a:solidFill>
              </a:rPr>
              <a:t>meeneemt</a:t>
            </a:r>
            <a:r>
              <a:rPr lang="en-US" sz="2500" dirty="0">
                <a:solidFill>
                  <a:schemeClr val="accent6"/>
                </a:solidFill>
              </a:rPr>
              <a:t>. Goede </a:t>
            </a:r>
            <a:r>
              <a:rPr lang="en-US" sz="2500" dirty="0" err="1">
                <a:solidFill>
                  <a:schemeClr val="accent6"/>
                </a:solidFill>
              </a:rPr>
              <a:t>betaalbare</a:t>
            </a:r>
            <a:r>
              <a:rPr lang="en-US" sz="2500" dirty="0">
                <a:solidFill>
                  <a:schemeClr val="accent6"/>
                </a:solidFill>
              </a:rPr>
              <a:t> </a:t>
            </a:r>
            <a:r>
              <a:rPr lang="en-US" sz="2500" dirty="0" err="1">
                <a:solidFill>
                  <a:schemeClr val="accent6"/>
                </a:solidFill>
              </a:rPr>
              <a:t>zorg</a:t>
            </a:r>
            <a:r>
              <a:rPr lang="en-US" sz="2500" dirty="0">
                <a:solidFill>
                  <a:schemeClr val="accent6"/>
                </a:solidFill>
              </a:rPr>
              <a:t> </a:t>
            </a:r>
            <a:r>
              <a:rPr lang="en-US" sz="2500" dirty="0" err="1">
                <a:solidFill>
                  <a:schemeClr val="accent6"/>
                </a:solidFill>
              </a:rPr>
              <a:t>voor</a:t>
            </a:r>
            <a:r>
              <a:rPr lang="en-US" sz="2500" dirty="0">
                <a:solidFill>
                  <a:schemeClr val="accent6"/>
                </a:solidFill>
              </a:rPr>
              <a:t> </a:t>
            </a:r>
            <a:r>
              <a:rPr lang="en-US" sz="2500" dirty="0" err="1">
                <a:solidFill>
                  <a:schemeClr val="accent6"/>
                </a:solidFill>
              </a:rPr>
              <a:t>iedereen</a:t>
            </a:r>
            <a:r>
              <a:rPr lang="en-US" sz="2500" dirty="0">
                <a:solidFill>
                  <a:schemeClr val="accent6"/>
                </a:solidFill>
              </a:rPr>
              <a:t>. </a:t>
            </a:r>
            <a:r>
              <a:rPr lang="en-US" sz="2500" dirty="0" err="1">
                <a:solidFill>
                  <a:schemeClr val="accent6"/>
                </a:solidFill>
              </a:rPr>
              <a:t>Eerlijke</a:t>
            </a:r>
            <a:r>
              <a:rPr lang="en-US" sz="2500" dirty="0">
                <a:solidFill>
                  <a:schemeClr val="accent6"/>
                </a:solidFill>
              </a:rPr>
              <a:t> </a:t>
            </a:r>
            <a:r>
              <a:rPr lang="en-US" sz="2500" dirty="0" err="1">
                <a:solidFill>
                  <a:schemeClr val="accent6"/>
                </a:solidFill>
              </a:rPr>
              <a:t>kansen</a:t>
            </a:r>
            <a:r>
              <a:rPr lang="en-US" sz="2500" dirty="0">
                <a:solidFill>
                  <a:schemeClr val="accent6"/>
                </a:solidFill>
              </a:rPr>
              <a:t> </a:t>
            </a:r>
            <a:r>
              <a:rPr lang="en-US" sz="2500" dirty="0" err="1">
                <a:solidFill>
                  <a:schemeClr val="accent6"/>
                </a:solidFill>
              </a:rPr>
              <a:t>voor</a:t>
            </a:r>
            <a:r>
              <a:rPr lang="en-US" sz="2500" dirty="0">
                <a:solidFill>
                  <a:schemeClr val="accent6"/>
                </a:solidFill>
              </a:rPr>
              <a:t> </a:t>
            </a:r>
            <a:r>
              <a:rPr lang="en-US" sz="2500" dirty="0" err="1">
                <a:solidFill>
                  <a:schemeClr val="accent6"/>
                </a:solidFill>
              </a:rPr>
              <a:t>iedereen</a:t>
            </a:r>
            <a:r>
              <a:rPr lang="en-US" sz="2500" dirty="0">
                <a:solidFill>
                  <a:schemeClr val="accent6"/>
                </a:solidFill>
              </a:rPr>
              <a:t>. </a:t>
            </a:r>
            <a:r>
              <a:rPr lang="en-US" sz="2500" dirty="0" err="1">
                <a:solidFill>
                  <a:schemeClr val="accent6"/>
                </a:solidFill>
              </a:rPr>
              <a:t>Enkel</a:t>
            </a:r>
            <a:r>
              <a:rPr lang="en-US" sz="2500" dirty="0">
                <a:solidFill>
                  <a:schemeClr val="accent6"/>
                </a:solidFill>
              </a:rPr>
              <a:t> met Groen.”</a:t>
            </a:r>
          </a:p>
        </p:txBody>
      </p:sp>
    </p:spTree>
    <p:extLst>
      <p:ext uri="{BB962C8B-B14F-4D97-AF65-F5344CB8AC3E}">
        <p14:creationId xmlns:p14="http://schemas.microsoft.com/office/powerpoint/2010/main" val="10540967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786A42-EE68-4872-BD1B-3D0E31C6F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2478" y="2552700"/>
            <a:ext cx="14915322" cy="1018761"/>
          </a:xfrm>
        </p:spPr>
        <p:txBody>
          <a:bodyPr/>
          <a:lstStyle/>
          <a:p>
            <a:r>
              <a:rPr lang="nl-BE" dirty="0"/>
              <a:t>NVA: nieuw-</a:t>
            </a:r>
            <a:r>
              <a:rPr lang="nl-BE" dirty="0" err="1"/>
              <a:t>vlaamse</a:t>
            </a:r>
            <a:r>
              <a:rPr lang="nl-BE" dirty="0"/>
              <a:t> alliantie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645D664-13AE-469D-BD0F-EE4A00D9F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7907" y="4173254"/>
            <a:ext cx="8686800" cy="5486400"/>
          </a:xfrm>
        </p:spPr>
        <p:txBody>
          <a:bodyPr>
            <a:normAutofit/>
          </a:bodyPr>
          <a:lstStyle/>
          <a:p>
            <a:r>
              <a:rPr lang="nl-NL" dirty="0"/>
              <a:t>Voor Vlaamse waarden en normen</a:t>
            </a:r>
          </a:p>
          <a:p>
            <a:r>
              <a:rPr lang="nl-NL" dirty="0"/>
              <a:t>Rechtse partij</a:t>
            </a:r>
          </a:p>
          <a:p>
            <a:endParaRPr lang="nl-NL" dirty="0"/>
          </a:p>
          <a:p>
            <a:r>
              <a:rPr lang="nl-NL" dirty="0"/>
              <a:t>Speerpunten: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Fiscale hervormingen &amp; gezonde begroting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Rechtvaardig sociaal beleid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Minder belastingen op laagste inkomens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Investeren in innovatie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Confederalisme</a:t>
            </a:r>
          </a:p>
          <a:p>
            <a:endParaRPr lang="nl-BE" dirty="0"/>
          </a:p>
        </p:txBody>
      </p:sp>
      <p:grpSp>
        <p:nvGrpSpPr>
          <p:cNvPr id="11" name="Group 5">
            <a:extLst>
              <a:ext uri="{FF2B5EF4-FFF2-40B4-BE49-F238E27FC236}">
                <a16:creationId xmlns:a16="http://schemas.microsoft.com/office/drawing/2014/main" id="{7C5DA336-B8E3-4DFA-A69B-D9D7EA0A5B1F}"/>
              </a:ext>
            </a:extLst>
          </p:cNvPr>
          <p:cNvGrpSpPr/>
          <p:nvPr/>
        </p:nvGrpSpPr>
        <p:grpSpPr>
          <a:xfrm>
            <a:off x="2218971" y="4749444"/>
            <a:ext cx="3853913" cy="2175095"/>
            <a:chOff x="0" y="0"/>
            <a:chExt cx="7689043" cy="456318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14631FAB-73E3-4ED4-A4D3-354BD76CEFC1}"/>
                </a:ext>
              </a:extLst>
            </p:cNvPr>
            <p:cNvSpPr/>
            <p:nvPr/>
          </p:nvSpPr>
          <p:spPr>
            <a:xfrm flipH="1">
              <a:off x="16891" y="16891"/>
              <a:ext cx="7655179" cy="4529328"/>
            </a:xfrm>
            <a:custGeom>
              <a:avLst/>
              <a:gdLst/>
              <a:ahLst/>
              <a:cxnLst/>
              <a:rect l="l" t="t" r="r" b="b"/>
              <a:pathLst>
                <a:path w="7655179" h="4529328">
                  <a:moveTo>
                    <a:pt x="0" y="0"/>
                  </a:moveTo>
                  <a:lnTo>
                    <a:pt x="7655179" y="0"/>
                  </a:lnTo>
                  <a:lnTo>
                    <a:pt x="7655179" y="4529328"/>
                  </a:lnTo>
                  <a:lnTo>
                    <a:pt x="0" y="4529328"/>
                  </a:lnTo>
                  <a:close/>
                </a:path>
              </a:pathLst>
            </a:custGeom>
            <a:blipFill>
              <a:blip r:embed="rId3"/>
              <a:stretch>
                <a:fillRect l="-358" t="-372" r="-359" b="-374"/>
              </a:stretch>
            </a:blipFill>
          </p:spPr>
        </p:sp>
      </p:grpSp>
      <p:sp>
        <p:nvSpPr>
          <p:cNvPr id="13" name="TextBox 7">
            <a:extLst>
              <a:ext uri="{FF2B5EF4-FFF2-40B4-BE49-F238E27FC236}">
                <a16:creationId xmlns:a16="http://schemas.microsoft.com/office/drawing/2014/main" id="{CDE548C2-0E14-4E2E-A1C3-2C2CDE2326E9}"/>
              </a:ext>
            </a:extLst>
          </p:cNvPr>
          <p:cNvSpPr txBox="1"/>
          <p:nvPr/>
        </p:nvSpPr>
        <p:spPr>
          <a:xfrm>
            <a:off x="2218971" y="5231176"/>
            <a:ext cx="3836940" cy="959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3000" dirty="0" err="1">
                <a:solidFill>
                  <a:srgbClr val="000000"/>
                </a:solidFill>
              </a:rPr>
              <a:t>Voor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Vlaamse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br>
              <a:rPr lang="en-US" sz="3000" dirty="0">
                <a:solidFill>
                  <a:srgbClr val="000000"/>
                </a:solidFill>
              </a:rPr>
            </a:br>
            <a:r>
              <a:rPr lang="en-US" sz="3000" dirty="0" err="1">
                <a:solidFill>
                  <a:srgbClr val="000000"/>
                </a:solidFill>
              </a:rPr>
              <a:t>welvaart</a:t>
            </a:r>
            <a:endParaRPr lang="en-US" sz="3000" dirty="0">
              <a:solidFill>
                <a:srgbClr val="000000"/>
              </a:solidFill>
            </a:endParaRPr>
          </a:p>
        </p:txBody>
      </p:sp>
      <p:grpSp>
        <p:nvGrpSpPr>
          <p:cNvPr id="14" name="Group 3">
            <a:extLst>
              <a:ext uri="{FF2B5EF4-FFF2-40B4-BE49-F238E27FC236}">
                <a16:creationId xmlns:a16="http://schemas.microsoft.com/office/drawing/2014/main" id="{2479D889-152E-4719-BBCD-87502AC8BE00}"/>
              </a:ext>
            </a:extLst>
          </p:cNvPr>
          <p:cNvGrpSpPr/>
          <p:nvPr/>
        </p:nvGrpSpPr>
        <p:grpSpPr>
          <a:xfrm>
            <a:off x="2057400" y="7038263"/>
            <a:ext cx="4572000" cy="1392073"/>
            <a:chOff x="0" y="0"/>
            <a:chExt cx="6496200" cy="2143632"/>
          </a:xfrm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54165540-656B-47BE-8D71-B94546767C32}"/>
                </a:ext>
              </a:extLst>
            </p:cNvPr>
            <p:cNvSpPr/>
            <p:nvPr/>
          </p:nvSpPr>
          <p:spPr>
            <a:xfrm>
              <a:off x="16891" y="16891"/>
              <a:ext cx="6462395" cy="2109851"/>
            </a:xfrm>
            <a:custGeom>
              <a:avLst/>
              <a:gdLst/>
              <a:ahLst/>
              <a:cxnLst/>
              <a:rect l="l" t="t" r="r" b="b"/>
              <a:pathLst>
                <a:path w="6462395" h="2109851">
                  <a:moveTo>
                    <a:pt x="0" y="0"/>
                  </a:moveTo>
                  <a:lnTo>
                    <a:pt x="6462395" y="0"/>
                  </a:lnTo>
                  <a:lnTo>
                    <a:pt x="6462395" y="2109851"/>
                  </a:lnTo>
                  <a:lnTo>
                    <a:pt x="0" y="2109851"/>
                  </a:lnTo>
                  <a:close/>
                </a:path>
              </a:pathLst>
            </a:custGeom>
            <a:blipFill>
              <a:blip r:embed="rId4"/>
              <a:stretch>
                <a:fillRect l="-751" t="-800" r="-751" b="-800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960090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049D92-4FEE-49A8-BCF8-7D884FC72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515" y="3062079"/>
            <a:ext cx="15220122" cy="1018761"/>
          </a:xfrm>
        </p:spPr>
        <p:txBody>
          <a:bodyPr/>
          <a:lstStyle/>
          <a:p>
            <a:r>
              <a:rPr lang="en-US" dirty="0">
                <a:solidFill>
                  <a:srgbClr val="1E467A"/>
                </a:solidFill>
                <a:latin typeface="Arimo"/>
              </a:rPr>
              <a:t>Open </a:t>
            </a:r>
            <a:r>
              <a:rPr lang="en-US" dirty="0" err="1">
                <a:solidFill>
                  <a:srgbClr val="1E467A"/>
                </a:solidFill>
                <a:latin typeface="Arimo"/>
              </a:rPr>
              <a:t>vld</a:t>
            </a:r>
            <a:r>
              <a:rPr lang="en-US" dirty="0">
                <a:solidFill>
                  <a:srgbClr val="1E467A"/>
                </a:solidFill>
                <a:latin typeface="Arimo"/>
              </a:rPr>
              <a:t>: Open </a:t>
            </a:r>
            <a:r>
              <a:rPr lang="en-US" dirty="0" err="1">
                <a:solidFill>
                  <a:srgbClr val="1E467A"/>
                </a:solidFill>
                <a:latin typeface="Arimo"/>
              </a:rPr>
              <a:t>Vlaamse</a:t>
            </a:r>
            <a:r>
              <a:rPr lang="en-US" dirty="0">
                <a:solidFill>
                  <a:srgbClr val="1E467A"/>
                </a:solidFill>
                <a:latin typeface="Arimo"/>
              </a:rPr>
              <a:t> </a:t>
            </a:r>
            <a:r>
              <a:rPr lang="en-US" dirty="0" err="1">
                <a:solidFill>
                  <a:srgbClr val="1E467A"/>
                </a:solidFill>
                <a:latin typeface="Arimo"/>
              </a:rPr>
              <a:t>Liberalen</a:t>
            </a:r>
            <a:r>
              <a:rPr lang="en-US" dirty="0">
                <a:solidFill>
                  <a:srgbClr val="1E467A"/>
                </a:solidFill>
                <a:latin typeface="Arimo"/>
              </a:rPr>
              <a:t> en </a:t>
            </a:r>
            <a:r>
              <a:rPr lang="en-US" dirty="0" err="1">
                <a:solidFill>
                  <a:srgbClr val="1E467A"/>
                </a:solidFill>
                <a:latin typeface="Arimo"/>
              </a:rPr>
              <a:t>Democraten</a:t>
            </a:r>
            <a:br>
              <a:rPr lang="en-US" dirty="0">
                <a:solidFill>
                  <a:srgbClr val="1E467A"/>
                </a:solidFill>
                <a:latin typeface="Arimo"/>
              </a:rPr>
            </a:b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D0CC809-41D9-4551-A8ED-1AFADEC29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4200" y="4349602"/>
            <a:ext cx="8561699" cy="5943600"/>
          </a:xfrm>
        </p:spPr>
        <p:txBody>
          <a:bodyPr>
            <a:normAutofit/>
          </a:bodyPr>
          <a:lstStyle/>
          <a:p>
            <a:r>
              <a:rPr lang="nl-NL" dirty="0"/>
              <a:t>Liberalisme = vrijheid van het individu.  De overheid houdt zich op afstand </a:t>
            </a:r>
          </a:p>
          <a:p>
            <a:r>
              <a:rPr lang="nl-NL" dirty="0"/>
              <a:t>Rechtse partij  </a:t>
            </a:r>
          </a:p>
          <a:p>
            <a:endParaRPr lang="nl-NL" sz="1600" dirty="0"/>
          </a:p>
          <a:p>
            <a:r>
              <a:rPr lang="nl-NL" dirty="0"/>
              <a:t>Speerpunten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Minder belastingen op laagste inkomens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Onze vrijheden beschermen en versterken (euthanasie, recht op abortus, recht op draagmoederschap)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Samenwerken voor een sterker land binnen een sterk Europa</a:t>
            </a:r>
          </a:p>
          <a:p>
            <a:endParaRPr lang="nl-BE" dirty="0"/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C113DC85-B843-4180-A57F-2E5C3DE7F161}"/>
              </a:ext>
            </a:extLst>
          </p:cNvPr>
          <p:cNvGrpSpPr/>
          <p:nvPr/>
        </p:nvGrpSpPr>
        <p:grpSpPr>
          <a:xfrm>
            <a:off x="2218971" y="4749444"/>
            <a:ext cx="3853913" cy="2175095"/>
            <a:chOff x="0" y="0"/>
            <a:chExt cx="7689043" cy="4563181"/>
          </a:xfrm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2AC4B5D1-4534-4B53-A23B-596EB4442286}"/>
                </a:ext>
              </a:extLst>
            </p:cNvPr>
            <p:cNvSpPr/>
            <p:nvPr/>
          </p:nvSpPr>
          <p:spPr>
            <a:xfrm flipH="1">
              <a:off x="16891" y="16891"/>
              <a:ext cx="7655179" cy="4529328"/>
            </a:xfrm>
            <a:custGeom>
              <a:avLst/>
              <a:gdLst/>
              <a:ahLst/>
              <a:cxnLst/>
              <a:rect l="l" t="t" r="r" b="b"/>
              <a:pathLst>
                <a:path w="7655179" h="4529328">
                  <a:moveTo>
                    <a:pt x="0" y="0"/>
                  </a:moveTo>
                  <a:lnTo>
                    <a:pt x="7655179" y="0"/>
                  </a:lnTo>
                  <a:lnTo>
                    <a:pt x="7655179" y="4529328"/>
                  </a:lnTo>
                  <a:lnTo>
                    <a:pt x="0" y="4529328"/>
                  </a:lnTo>
                  <a:close/>
                </a:path>
              </a:pathLst>
            </a:custGeom>
            <a:blipFill>
              <a:blip r:embed="rId3"/>
              <a:stretch>
                <a:fillRect l="-358" t="-372" r="-359" b="-374"/>
              </a:stretch>
            </a:blipFill>
          </p:spPr>
        </p:sp>
      </p:grpSp>
      <p:sp>
        <p:nvSpPr>
          <p:cNvPr id="6" name="TextBox 7">
            <a:extLst>
              <a:ext uri="{FF2B5EF4-FFF2-40B4-BE49-F238E27FC236}">
                <a16:creationId xmlns:a16="http://schemas.microsoft.com/office/drawing/2014/main" id="{E5A47B21-D93B-4D2E-9A05-C7F88087979C}"/>
              </a:ext>
            </a:extLst>
          </p:cNvPr>
          <p:cNvSpPr txBox="1"/>
          <p:nvPr/>
        </p:nvSpPr>
        <p:spPr>
          <a:xfrm>
            <a:off x="2218971" y="5231176"/>
            <a:ext cx="3836940" cy="959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3000" dirty="0">
                <a:solidFill>
                  <a:srgbClr val="000000"/>
                </a:solidFill>
              </a:rPr>
              <a:t>Morgen </a:t>
            </a:r>
            <a:r>
              <a:rPr lang="en-US" sz="3000" dirty="0" err="1">
                <a:solidFill>
                  <a:srgbClr val="000000"/>
                </a:solidFill>
              </a:rPr>
              <a:t>doen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werken</a:t>
            </a:r>
            <a:endParaRPr lang="en-US" sz="3000" dirty="0">
              <a:solidFill>
                <a:srgbClr val="000000"/>
              </a:solidFill>
            </a:endParaRPr>
          </a:p>
        </p:txBody>
      </p:sp>
      <p:grpSp>
        <p:nvGrpSpPr>
          <p:cNvPr id="9" name="Group 3">
            <a:extLst>
              <a:ext uri="{FF2B5EF4-FFF2-40B4-BE49-F238E27FC236}">
                <a16:creationId xmlns:a16="http://schemas.microsoft.com/office/drawing/2014/main" id="{6E8D5FF1-4636-40A3-A702-D8B90633329E}"/>
              </a:ext>
            </a:extLst>
          </p:cNvPr>
          <p:cNvGrpSpPr/>
          <p:nvPr/>
        </p:nvGrpSpPr>
        <p:grpSpPr>
          <a:xfrm>
            <a:off x="1723329" y="6929745"/>
            <a:ext cx="4332582" cy="1747166"/>
            <a:chOff x="0" y="0"/>
            <a:chExt cx="8322469" cy="3643939"/>
          </a:xfrm>
        </p:grpSpPr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F1A577B1-5A81-47FB-A956-6E46522DAF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91" y="16891"/>
              <a:ext cx="8288655" cy="3610102"/>
            </a:xfrm>
            <a:custGeom>
              <a:avLst/>
              <a:gdLst/>
              <a:ahLst/>
              <a:cxnLst/>
              <a:rect l="l" t="t" r="r" b="b"/>
              <a:pathLst>
                <a:path w="8288655" h="3610102">
                  <a:moveTo>
                    <a:pt x="0" y="0"/>
                  </a:moveTo>
                  <a:lnTo>
                    <a:pt x="8288655" y="0"/>
                  </a:lnTo>
                  <a:lnTo>
                    <a:pt x="8288655" y="3610102"/>
                  </a:lnTo>
                  <a:lnTo>
                    <a:pt x="0" y="3610102"/>
                  </a:lnTo>
                  <a:close/>
                </a:path>
              </a:pathLst>
            </a:custGeom>
            <a:blipFill>
              <a:blip r:embed="rId4"/>
              <a:stretch>
                <a:fillRect l="-468" t="-467" r="-468" b="-469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839668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586F1D-A491-406D-938D-541B7BC80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Dialoog afspraken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469FA1D-6784-4BA7-9BE8-BEBE5AC5C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2478" y="4242390"/>
            <a:ext cx="14686722" cy="4482509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Het gaat niet over gelijk halen. 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Wij vertellen ervaringen en onze beleving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We luisteren naar elkaar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We respecteren elkaar 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We willen leren van elkaar.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Wat gezegd wordt in de groep, blijft in de groep. 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172472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">
            <a:extLst>
              <a:ext uri="{FF2B5EF4-FFF2-40B4-BE49-F238E27FC236}">
                <a16:creationId xmlns:a16="http://schemas.microsoft.com/office/drawing/2014/main" id="{925E11BD-07B7-4755-B870-647F107E0F7B}"/>
              </a:ext>
            </a:extLst>
          </p:cNvPr>
          <p:cNvGrpSpPr/>
          <p:nvPr/>
        </p:nvGrpSpPr>
        <p:grpSpPr>
          <a:xfrm>
            <a:off x="1797287" y="5767689"/>
            <a:ext cx="3958495" cy="1725146"/>
            <a:chOff x="16890" y="16893"/>
            <a:chExt cx="7789926" cy="4104263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AAFAE606-7406-4F73-A690-44E7213FB455}"/>
                </a:ext>
              </a:extLst>
            </p:cNvPr>
            <p:cNvSpPr/>
            <p:nvPr/>
          </p:nvSpPr>
          <p:spPr>
            <a:xfrm>
              <a:off x="16890" y="16893"/>
              <a:ext cx="7789926" cy="4104263"/>
            </a:xfrm>
            <a:custGeom>
              <a:avLst/>
              <a:gdLst/>
              <a:ahLst/>
              <a:cxnLst/>
              <a:rect l="l" t="t" r="r" b="b"/>
              <a:pathLst>
                <a:path w="7789926" h="5102479">
                  <a:moveTo>
                    <a:pt x="0" y="0"/>
                  </a:moveTo>
                  <a:lnTo>
                    <a:pt x="7789926" y="0"/>
                  </a:lnTo>
                  <a:lnTo>
                    <a:pt x="7789926" y="5102479"/>
                  </a:lnTo>
                  <a:lnTo>
                    <a:pt x="0" y="5102479"/>
                  </a:lnTo>
                  <a:close/>
                </a:path>
              </a:pathLst>
            </a:custGeom>
            <a:blipFill>
              <a:blip r:embed="rId3"/>
              <a:stretch>
                <a:fillRect l="-258" t="-411" r="-260" b="-24735"/>
              </a:stretch>
            </a:blipFill>
          </p:spPr>
          <p:txBody>
            <a:bodyPr/>
            <a:lstStyle/>
            <a:p>
              <a:endParaRPr lang="nl-BE" dirty="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8A8EF0E1-A4AC-4B78-99B7-0173BF4A0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2478" y="2171700"/>
            <a:ext cx="11257722" cy="1018761"/>
          </a:xfrm>
        </p:spPr>
        <p:txBody>
          <a:bodyPr/>
          <a:lstStyle/>
          <a:p>
            <a:r>
              <a:rPr lang="nl-BE" dirty="0"/>
              <a:t>Vlaams belang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F0C7EAA-3AD4-4992-A98E-7DA28C19B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08427" y="3714634"/>
            <a:ext cx="8229600" cy="6077066"/>
          </a:xfrm>
        </p:spPr>
        <p:txBody>
          <a:bodyPr>
            <a:normAutofit/>
          </a:bodyPr>
          <a:lstStyle/>
          <a:p>
            <a:r>
              <a:rPr lang="nl-NL" dirty="0"/>
              <a:t>Vlaamse waarden &amp; normen</a:t>
            </a:r>
          </a:p>
          <a:p>
            <a:r>
              <a:rPr lang="nl-NL" dirty="0"/>
              <a:t>Extreemrechtse partij</a:t>
            </a:r>
          </a:p>
          <a:p>
            <a:endParaRPr lang="nl-NL" dirty="0"/>
          </a:p>
          <a:p>
            <a:r>
              <a:rPr lang="nl-NL" dirty="0"/>
              <a:t>Speerpunten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Vlaamse onafhankelijkheid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Migratie stoppen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Werken terug doen lonen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Justitie weer rechtvaardig maken: alle straffen uitvoeren</a:t>
            </a:r>
          </a:p>
          <a:p>
            <a:endParaRPr lang="nl-BE" dirty="0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96426AFB-15FC-44F2-A046-2FC11BDBF7FC}"/>
              </a:ext>
            </a:extLst>
          </p:cNvPr>
          <p:cNvSpPr txBox="1"/>
          <p:nvPr/>
        </p:nvSpPr>
        <p:spPr>
          <a:xfrm>
            <a:off x="2252641" y="4471303"/>
            <a:ext cx="3836940" cy="959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3000" dirty="0" err="1">
                <a:solidFill>
                  <a:srgbClr val="000000"/>
                </a:solidFill>
              </a:rPr>
              <a:t>Vlaanderen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weer</a:t>
            </a:r>
            <a:r>
              <a:rPr lang="en-US" sz="3000" dirty="0">
                <a:solidFill>
                  <a:srgbClr val="000000"/>
                </a:solidFill>
              </a:rPr>
              <a:t> van </a:t>
            </a:r>
            <a:r>
              <a:rPr lang="en-US" sz="3000" dirty="0" err="1">
                <a:solidFill>
                  <a:srgbClr val="000000"/>
                </a:solidFill>
              </a:rPr>
              <a:t>ons</a:t>
            </a:r>
            <a:endParaRPr lang="en-US" sz="3000" dirty="0">
              <a:solidFill>
                <a:srgbClr val="000000"/>
              </a:solidFill>
            </a:endParaRP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4EBCD386-AE54-4BE9-B00B-184ACF016DA2}"/>
              </a:ext>
            </a:extLst>
          </p:cNvPr>
          <p:cNvGrpSpPr/>
          <p:nvPr/>
        </p:nvGrpSpPr>
        <p:grpSpPr>
          <a:xfrm>
            <a:off x="2252641" y="3871507"/>
            <a:ext cx="3836940" cy="2158959"/>
            <a:chOff x="16891" y="16891"/>
            <a:chExt cx="7655180" cy="4529329"/>
          </a:xfrm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9AE34CD5-E03A-474A-838B-59DDB5A71078}"/>
                </a:ext>
              </a:extLst>
            </p:cNvPr>
            <p:cNvSpPr/>
            <p:nvPr/>
          </p:nvSpPr>
          <p:spPr>
            <a:xfrm flipH="1">
              <a:off x="16891" y="16891"/>
              <a:ext cx="7655180" cy="4529329"/>
            </a:xfrm>
            <a:custGeom>
              <a:avLst/>
              <a:gdLst/>
              <a:ahLst/>
              <a:cxnLst/>
              <a:rect l="l" t="t" r="r" b="b"/>
              <a:pathLst>
                <a:path w="7655179" h="4529328">
                  <a:moveTo>
                    <a:pt x="0" y="0"/>
                  </a:moveTo>
                  <a:lnTo>
                    <a:pt x="7655179" y="0"/>
                  </a:lnTo>
                  <a:lnTo>
                    <a:pt x="7655179" y="4529328"/>
                  </a:lnTo>
                  <a:lnTo>
                    <a:pt x="0" y="4529328"/>
                  </a:lnTo>
                  <a:close/>
                </a:path>
              </a:pathLst>
            </a:custGeom>
            <a:blipFill>
              <a:blip r:embed="rId4"/>
              <a:stretch>
                <a:fillRect l="-358" t="-372" r="-359" b="-374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6506492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1C63F1-B311-48AD-A221-BFDA8FDEC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2400300"/>
            <a:ext cx="9581322" cy="1018761"/>
          </a:xfrm>
        </p:spPr>
        <p:txBody>
          <a:bodyPr/>
          <a:lstStyle/>
          <a:p>
            <a:r>
              <a:rPr lang="nl-BE" dirty="0"/>
              <a:t>PVDA: Partij van de arbeid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025FE06-71E9-441D-A9F7-04AA95284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3800" y="4325654"/>
            <a:ext cx="8229600" cy="5181600"/>
          </a:xfrm>
        </p:spPr>
        <p:txBody>
          <a:bodyPr>
            <a:normAutofit/>
          </a:bodyPr>
          <a:lstStyle/>
          <a:p>
            <a:r>
              <a:rPr lang="nl-NL" dirty="0"/>
              <a:t>Extreemlinkse partij </a:t>
            </a:r>
          </a:p>
          <a:p>
            <a:r>
              <a:rPr lang="nl-NL" dirty="0"/>
              <a:t>Antikapitalistisch socialisme</a:t>
            </a:r>
          </a:p>
          <a:p>
            <a:endParaRPr lang="nl-NL" dirty="0"/>
          </a:p>
          <a:p>
            <a:r>
              <a:rPr lang="nl-NL" dirty="0"/>
              <a:t>Speerpunten: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Durf het geld halen waar het zit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Maak het leven écht betaalbaar: hogere lonen &amp; 0% BTW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"Stop de graaicultuur" </a:t>
            </a:r>
            <a:endParaRPr lang="nl-BE" dirty="0"/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6418FEF7-9A4A-4469-BF28-E3816DFB393A}"/>
              </a:ext>
            </a:extLst>
          </p:cNvPr>
          <p:cNvGrpSpPr/>
          <p:nvPr/>
        </p:nvGrpSpPr>
        <p:grpSpPr>
          <a:xfrm>
            <a:off x="2057400" y="4521545"/>
            <a:ext cx="3853913" cy="2175095"/>
            <a:chOff x="0" y="0"/>
            <a:chExt cx="7689043" cy="4563181"/>
          </a:xfrm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42F71DCA-8092-4BA0-B69A-AC413A8871FC}"/>
                </a:ext>
              </a:extLst>
            </p:cNvPr>
            <p:cNvSpPr/>
            <p:nvPr/>
          </p:nvSpPr>
          <p:spPr>
            <a:xfrm flipH="1">
              <a:off x="16891" y="16891"/>
              <a:ext cx="7655179" cy="4529328"/>
            </a:xfrm>
            <a:custGeom>
              <a:avLst/>
              <a:gdLst/>
              <a:ahLst/>
              <a:cxnLst/>
              <a:rect l="l" t="t" r="r" b="b"/>
              <a:pathLst>
                <a:path w="7655179" h="4529328">
                  <a:moveTo>
                    <a:pt x="0" y="0"/>
                  </a:moveTo>
                  <a:lnTo>
                    <a:pt x="7655179" y="0"/>
                  </a:lnTo>
                  <a:lnTo>
                    <a:pt x="7655179" y="4529328"/>
                  </a:lnTo>
                  <a:lnTo>
                    <a:pt x="0" y="4529328"/>
                  </a:lnTo>
                  <a:close/>
                </a:path>
              </a:pathLst>
            </a:custGeom>
            <a:blipFill>
              <a:blip r:embed="rId3"/>
              <a:stretch>
                <a:fillRect l="-358" t="-372" r="-359" b="-374"/>
              </a:stretch>
            </a:blipFill>
          </p:spPr>
        </p:sp>
      </p:grpSp>
      <p:sp>
        <p:nvSpPr>
          <p:cNvPr id="6" name="TextBox 7">
            <a:extLst>
              <a:ext uri="{FF2B5EF4-FFF2-40B4-BE49-F238E27FC236}">
                <a16:creationId xmlns:a16="http://schemas.microsoft.com/office/drawing/2014/main" id="{165C454E-BF81-47AA-8F90-7F6497C4CC14}"/>
              </a:ext>
            </a:extLst>
          </p:cNvPr>
          <p:cNvSpPr txBox="1"/>
          <p:nvPr/>
        </p:nvSpPr>
        <p:spPr>
          <a:xfrm>
            <a:off x="2057400" y="5003277"/>
            <a:ext cx="3836940" cy="959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3000" dirty="0" err="1">
                <a:solidFill>
                  <a:srgbClr val="000000"/>
                </a:solidFill>
              </a:rPr>
              <a:t>Altijd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aan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  <a:r>
              <a:rPr lang="en-US" sz="3000" dirty="0" err="1">
                <a:solidFill>
                  <a:srgbClr val="000000"/>
                </a:solidFill>
              </a:rPr>
              <a:t>jouw</a:t>
            </a:r>
            <a:r>
              <a:rPr lang="en-US" sz="3000" dirty="0">
                <a:solidFill>
                  <a:srgbClr val="000000"/>
                </a:solidFill>
              </a:rPr>
              <a:t> </a:t>
            </a:r>
          </a:p>
          <a:p>
            <a:pPr algn="ctr">
              <a:lnSpc>
                <a:spcPts val="3800"/>
              </a:lnSpc>
            </a:pPr>
            <a:r>
              <a:rPr lang="en-US" sz="3000" dirty="0" err="1">
                <a:solidFill>
                  <a:srgbClr val="000000"/>
                </a:solidFill>
              </a:rPr>
              <a:t>kant</a:t>
            </a:r>
            <a:endParaRPr lang="en-US" sz="3000" dirty="0">
              <a:solidFill>
                <a:srgbClr val="000000"/>
              </a:solidFill>
            </a:endParaRPr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8E80FEDF-D21D-426D-9177-01327126D548}"/>
              </a:ext>
            </a:extLst>
          </p:cNvPr>
          <p:cNvGrpSpPr/>
          <p:nvPr/>
        </p:nvGrpSpPr>
        <p:grpSpPr>
          <a:xfrm>
            <a:off x="1524000" y="6795433"/>
            <a:ext cx="4629401" cy="1472130"/>
            <a:chOff x="0" y="0"/>
            <a:chExt cx="6886248" cy="2406096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A941D1F1-D350-487D-8ECC-1363E30E8F1D}"/>
                </a:ext>
              </a:extLst>
            </p:cNvPr>
            <p:cNvSpPr/>
            <p:nvPr/>
          </p:nvSpPr>
          <p:spPr>
            <a:xfrm>
              <a:off x="16891" y="16891"/>
              <a:ext cx="6852412" cy="2372233"/>
            </a:xfrm>
            <a:custGeom>
              <a:avLst/>
              <a:gdLst/>
              <a:ahLst/>
              <a:cxnLst/>
              <a:rect l="l" t="t" r="r" b="b"/>
              <a:pathLst>
                <a:path w="6852412" h="2372233">
                  <a:moveTo>
                    <a:pt x="0" y="0"/>
                  </a:moveTo>
                  <a:lnTo>
                    <a:pt x="6852412" y="0"/>
                  </a:lnTo>
                  <a:lnTo>
                    <a:pt x="6852412" y="2372233"/>
                  </a:lnTo>
                  <a:lnTo>
                    <a:pt x="0" y="2372233"/>
                  </a:lnTo>
                  <a:close/>
                </a:path>
              </a:pathLst>
            </a:custGeom>
            <a:blipFill>
              <a:blip r:embed="rId4"/>
              <a:stretch>
                <a:fillRect l="-691" t="-712" r="-691" b="-715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9878051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F2557E-9A0E-4253-8DCF-2241F86FB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vooruit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49A90B-63C2-4C98-8632-BB3CD29B2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6352" y="3401918"/>
            <a:ext cx="9972048" cy="6061444"/>
          </a:xfrm>
        </p:spPr>
        <p:txBody>
          <a:bodyPr>
            <a:normAutofit/>
          </a:bodyPr>
          <a:lstStyle/>
          <a:p>
            <a:r>
              <a:rPr lang="nl-NL" dirty="0"/>
              <a:t>Socialisme: Gelijkheid - Solidariteit - Vrijheid - rechtvaardigheid </a:t>
            </a:r>
          </a:p>
          <a:p>
            <a:r>
              <a:rPr lang="nl-NL" dirty="0"/>
              <a:t>Centrum-Linkse partij </a:t>
            </a:r>
          </a:p>
          <a:p>
            <a:endParaRPr lang="nl-NL" dirty="0"/>
          </a:p>
          <a:p>
            <a:r>
              <a:rPr lang="nl-NL" dirty="0"/>
              <a:t>Speerpunten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Meer koopkracht voor wie werkt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Betaalbare en kwaliteitsvolle gezondheidszorg voor iedereen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Vooruit met onze kinderen en jongeren (betaalbare kinderopvang, aanpak leerkrachtentekort</a:t>
            </a:r>
            <a:endParaRPr lang="nl-BE" dirty="0"/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0915D3EE-B754-4CF1-9360-5F53F4E4D0CC}"/>
              </a:ext>
            </a:extLst>
          </p:cNvPr>
          <p:cNvGrpSpPr/>
          <p:nvPr/>
        </p:nvGrpSpPr>
        <p:grpSpPr>
          <a:xfrm>
            <a:off x="1905000" y="3695700"/>
            <a:ext cx="5161722" cy="2895599"/>
            <a:chOff x="0" y="0"/>
            <a:chExt cx="7689043" cy="4563181"/>
          </a:xfrm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A400CF32-1EC0-48B3-BE1A-4E8FCEEE408B}"/>
                </a:ext>
              </a:extLst>
            </p:cNvPr>
            <p:cNvSpPr/>
            <p:nvPr/>
          </p:nvSpPr>
          <p:spPr>
            <a:xfrm flipH="1">
              <a:off x="16891" y="16891"/>
              <a:ext cx="7655179" cy="4529328"/>
            </a:xfrm>
            <a:custGeom>
              <a:avLst/>
              <a:gdLst/>
              <a:ahLst/>
              <a:cxnLst/>
              <a:rect l="l" t="t" r="r" b="b"/>
              <a:pathLst>
                <a:path w="7655179" h="4529328">
                  <a:moveTo>
                    <a:pt x="0" y="0"/>
                  </a:moveTo>
                  <a:lnTo>
                    <a:pt x="7655179" y="0"/>
                  </a:lnTo>
                  <a:lnTo>
                    <a:pt x="7655179" y="4529328"/>
                  </a:lnTo>
                  <a:lnTo>
                    <a:pt x="0" y="4529328"/>
                  </a:lnTo>
                  <a:close/>
                </a:path>
              </a:pathLst>
            </a:custGeom>
            <a:blipFill>
              <a:blip r:embed="rId3"/>
              <a:stretch>
                <a:fillRect l="-358" t="-372" r="-359" b="-374"/>
              </a:stretch>
            </a:blipFill>
          </p:spPr>
        </p:sp>
      </p:grpSp>
      <p:sp>
        <p:nvSpPr>
          <p:cNvPr id="6" name="TextBox 7">
            <a:extLst>
              <a:ext uri="{FF2B5EF4-FFF2-40B4-BE49-F238E27FC236}">
                <a16:creationId xmlns:a16="http://schemas.microsoft.com/office/drawing/2014/main" id="{99AA91DF-7DD1-4BA4-9C8E-D79C44B1EB75}"/>
              </a:ext>
            </a:extLst>
          </p:cNvPr>
          <p:cNvSpPr txBox="1"/>
          <p:nvPr/>
        </p:nvSpPr>
        <p:spPr>
          <a:xfrm>
            <a:off x="2567363" y="4339856"/>
            <a:ext cx="3836940" cy="14466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3000" dirty="0">
                <a:solidFill>
                  <a:srgbClr val="000000"/>
                </a:solidFill>
              </a:rPr>
              <a:t>Het is </a:t>
            </a:r>
            <a:r>
              <a:rPr lang="en-US" sz="3000" dirty="0" err="1">
                <a:solidFill>
                  <a:srgbClr val="000000"/>
                </a:solidFill>
              </a:rPr>
              <a:t>vooruit</a:t>
            </a:r>
            <a:r>
              <a:rPr lang="en-US" sz="3000" dirty="0">
                <a:solidFill>
                  <a:srgbClr val="000000"/>
                </a:solidFill>
              </a:rPr>
              <a:t>. Of het is </a:t>
            </a:r>
            <a:r>
              <a:rPr lang="en-US" sz="3000" dirty="0" err="1">
                <a:solidFill>
                  <a:srgbClr val="000000"/>
                </a:solidFill>
              </a:rPr>
              <a:t>achteruit</a:t>
            </a:r>
            <a:r>
              <a:rPr lang="en-US" sz="3000" dirty="0">
                <a:solidFill>
                  <a:srgbClr val="000000"/>
                </a:solidFill>
              </a:rPr>
              <a:t>. </a:t>
            </a:r>
            <a:r>
              <a:rPr lang="en-US" sz="3000" dirty="0" err="1">
                <a:solidFill>
                  <a:srgbClr val="000000"/>
                </a:solidFill>
              </a:rPr>
              <a:t>Kies</a:t>
            </a:r>
            <a:r>
              <a:rPr lang="en-US" sz="3000" dirty="0">
                <a:solidFill>
                  <a:srgbClr val="000000"/>
                </a:solidFill>
              </a:rPr>
              <a:t> maar.</a:t>
            </a:r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7F16E95F-7E1B-4248-ABD2-D487C33A5F5B}"/>
              </a:ext>
            </a:extLst>
          </p:cNvPr>
          <p:cNvGrpSpPr/>
          <p:nvPr/>
        </p:nvGrpSpPr>
        <p:grpSpPr>
          <a:xfrm>
            <a:off x="938168" y="6419972"/>
            <a:ext cx="6768184" cy="1758302"/>
            <a:chOff x="0" y="0"/>
            <a:chExt cx="9024245" cy="2344403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BEC4FFAB-CE4E-48C5-AE8F-A9E5FFDC6476}"/>
                </a:ext>
              </a:extLst>
            </p:cNvPr>
            <p:cNvSpPr/>
            <p:nvPr/>
          </p:nvSpPr>
          <p:spPr>
            <a:xfrm>
              <a:off x="16891" y="16891"/>
              <a:ext cx="8990331" cy="2310638"/>
            </a:xfrm>
            <a:custGeom>
              <a:avLst/>
              <a:gdLst/>
              <a:ahLst/>
              <a:cxnLst/>
              <a:rect l="l" t="t" r="r" b="b"/>
              <a:pathLst>
                <a:path w="8990331" h="2310638">
                  <a:moveTo>
                    <a:pt x="0" y="0"/>
                  </a:moveTo>
                  <a:lnTo>
                    <a:pt x="8990331" y="0"/>
                  </a:lnTo>
                  <a:lnTo>
                    <a:pt x="8990331" y="2310638"/>
                  </a:lnTo>
                  <a:lnTo>
                    <a:pt x="0" y="2310638"/>
                  </a:lnTo>
                  <a:close/>
                </a:path>
              </a:pathLst>
            </a:custGeom>
            <a:blipFill>
              <a:blip r:embed="rId4"/>
              <a:stretch>
                <a:fillRect l="-579" t="-731" r="-581" b="-730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7267176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8F95C1-D605-4034-87E5-0EB8A7E5A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2478" y="2171700"/>
            <a:ext cx="12019722" cy="1018761"/>
          </a:xfrm>
        </p:spPr>
        <p:txBody>
          <a:bodyPr/>
          <a:lstStyle/>
          <a:p>
            <a:r>
              <a:rPr lang="nl-BE" dirty="0"/>
              <a:t>Hoe stem ik geldig?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A61DC68-6A28-4E16-A6F8-421FD38FD2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2478" y="3543300"/>
            <a:ext cx="15753522" cy="51816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E64852"/>
                </a:solidFill>
              </a:rPr>
              <a:t>Oproepingsbrief én identiteitsbewijs</a:t>
            </a:r>
            <a:r>
              <a:rPr lang="nl-NL" dirty="0"/>
              <a:t> meenemen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Kan je zelf niet naar de stembus? Volmacht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l-NL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E64852"/>
                </a:solidFill>
              </a:rPr>
              <a:t>Geldig</a:t>
            </a:r>
            <a:r>
              <a:rPr lang="nl-NL" dirty="0"/>
              <a:t>: Op één partij (zowel lijst- als naamstemmen mogelijk)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E64852"/>
                </a:solidFill>
              </a:rPr>
              <a:t>Blanco stem</a:t>
            </a:r>
            <a:r>
              <a:rPr lang="nl-NL" dirty="0"/>
              <a:t>: je vult niets 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>
                <a:solidFill>
                  <a:srgbClr val="E64852"/>
                </a:solidFill>
              </a:rPr>
              <a:t>Ongeldig</a:t>
            </a:r>
            <a:r>
              <a:rPr lang="nl-NL" dirty="0"/>
              <a:t>: Meerdere partijen, tekening, schrijven,…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nl-NL" dirty="0"/>
              <a:t>Als je digitaal stemt, kan je niet ongeldig stemmen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0189334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F9ED3F-8601-49C4-9E76-9AD588D72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985" y="2705100"/>
            <a:ext cx="15372522" cy="1018761"/>
          </a:xfrm>
        </p:spPr>
        <p:txBody>
          <a:bodyPr/>
          <a:lstStyle/>
          <a:p>
            <a:r>
              <a:rPr lang="nl-BE" dirty="0"/>
              <a:t>Wat gebeurt er als ik blanco stem?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1F4C78A-C103-4B77-BC8D-3C5685A38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4250" y="4610100"/>
            <a:ext cx="14537866" cy="468452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Ook digitaal kan je blanco stemmen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nl-NL" dirty="0"/>
              <a:t>Pas op, niet te verwarren met “blanco” de partij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Ze worden geteld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Ze worden NIET meegerekend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dirty="0"/>
              <a:t>Er gebeurt dus niets met je stem, ze gaan NIET naar de meerderheid.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139152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93E906-4925-4D88-AEC5-97F1F9C46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00" y="3414919"/>
            <a:ext cx="10058400" cy="3457161"/>
          </a:xfrm>
        </p:spPr>
        <p:txBody>
          <a:bodyPr/>
          <a:lstStyle/>
          <a:p>
            <a:pPr algn="l"/>
            <a:r>
              <a:rPr lang="nl-NL" sz="6000" dirty="0"/>
              <a:t>Waarom gaan jullie stemmen?</a:t>
            </a:r>
            <a:br>
              <a:rPr lang="nl-NL" sz="6000" dirty="0"/>
            </a:br>
            <a:br>
              <a:rPr lang="nl-NL" sz="2400" dirty="0"/>
            </a:br>
            <a:r>
              <a:rPr lang="nl-NL" sz="6000" dirty="0"/>
              <a:t>Waarom zeggen jullie tegen anderen dat ze best gaan stemmen?</a:t>
            </a:r>
            <a:endParaRPr lang="nl-BE" sz="60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4865106-4C86-4BB9-95BF-6E792983D5C9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nl-BE" dirty="0"/>
              <a:t>4</a:t>
            </a:r>
          </a:p>
        </p:txBody>
      </p:sp>
      <p:sp>
        <p:nvSpPr>
          <p:cNvPr id="4" name="Freeform 2" descr="Google Shape;320;p49">
            <a:extLst>
              <a:ext uri="{FF2B5EF4-FFF2-40B4-BE49-F238E27FC236}">
                <a16:creationId xmlns:a16="http://schemas.microsoft.com/office/drawing/2014/main" id="{8AEDB358-5B9C-43BC-9341-D33C7F839915}"/>
              </a:ext>
            </a:extLst>
          </p:cNvPr>
          <p:cNvSpPr/>
          <p:nvPr/>
        </p:nvSpPr>
        <p:spPr>
          <a:xfrm>
            <a:off x="12573000" y="8877300"/>
            <a:ext cx="2286000" cy="1119676"/>
          </a:xfrm>
          <a:custGeom>
            <a:avLst/>
            <a:gdLst/>
            <a:ahLst/>
            <a:cxnLst/>
            <a:rect l="l" t="t" r="r" b="b"/>
            <a:pathLst>
              <a:path w="3419018" h="1805476">
                <a:moveTo>
                  <a:pt x="0" y="0"/>
                </a:moveTo>
                <a:lnTo>
                  <a:pt x="3419018" y="0"/>
                </a:lnTo>
                <a:lnTo>
                  <a:pt x="3419018" y="1805476"/>
                </a:lnTo>
                <a:lnTo>
                  <a:pt x="0" y="18054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26" r="-326"/>
            </a:stretch>
          </a:blipFill>
        </p:spPr>
      </p:sp>
    </p:spTree>
    <p:extLst>
      <p:ext uri="{BB962C8B-B14F-4D97-AF65-F5344CB8AC3E}">
        <p14:creationId xmlns:p14="http://schemas.microsoft.com/office/powerpoint/2010/main" val="1252683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845520-A21D-4A38-9DB6-DD80D770C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9945" y="4533900"/>
            <a:ext cx="11811000" cy="1219200"/>
          </a:xfrm>
        </p:spPr>
        <p:txBody>
          <a:bodyPr/>
          <a:lstStyle/>
          <a:p>
            <a:r>
              <a:rPr lang="nl-BE" dirty="0">
                <a:solidFill>
                  <a:srgbClr val="E64852"/>
                </a:solidFill>
              </a:rPr>
              <a:t>Alles</a:t>
            </a:r>
            <a:r>
              <a:rPr lang="nl-BE" dirty="0"/>
              <a:t> is politiek, maar </a:t>
            </a:r>
            <a:r>
              <a:rPr lang="nl-BE" dirty="0">
                <a:solidFill>
                  <a:srgbClr val="E64852"/>
                </a:solidFill>
              </a:rPr>
              <a:t>politiek</a:t>
            </a:r>
            <a:r>
              <a:rPr lang="nl-BE" dirty="0"/>
              <a:t> is niet alles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C318AAF-43C2-4E2F-BC1D-F03D331C126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00645" y="7277100"/>
            <a:ext cx="8229600" cy="762000"/>
          </a:xfrm>
        </p:spPr>
        <p:txBody>
          <a:bodyPr/>
          <a:lstStyle/>
          <a:p>
            <a:r>
              <a:rPr lang="nl-BE" dirty="0"/>
              <a:t>Dank je wel!</a:t>
            </a:r>
          </a:p>
        </p:txBody>
      </p:sp>
      <p:sp>
        <p:nvSpPr>
          <p:cNvPr id="4" name="Freeform 3" descr="Google Shape;176;p31">
            <a:extLst>
              <a:ext uri="{FF2B5EF4-FFF2-40B4-BE49-F238E27FC236}">
                <a16:creationId xmlns:a16="http://schemas.microsoft.com/office/drawing/2014/main" id="{A371E3B6-F154-497E-9F7E-059A613F3FAE}"/>
              </a:ext>
            </a:extLst>
          </p:cNvPr>
          <p:cNvSpPr/>
          <p:nvPr/>
        </p:nvSpPr>
        <p:spPr>
          <a:xfrm>
            <a:off x="9119786" y="419100"/>
            <a:ext cx="1991318" cy="906928"/>
          </a:xfrm>
          <a:custGeom>
            <a:avLst/>
            <a:gdLst/>
            <a:ahLst/>
            <a:cxnLst/>
            <a:rect l="l" t="t" r="r" b="b"/>
            <a:pathLst>
              <a:path w="2143718" h="906928">
                <a:moveTo>
                  <a:pt x="0" y="0"/>
                </a:moveTo>
                <a:lnTo>
                  <a:pt x="2143718" y="0"/>
                </a:lnTo>
                <a:lnTo>
                  <a:pt x="2143718" y="906928"/>
                </a:lnTo>
                <a:lnTo>
                  <a:pt x="0" y="9069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73" r="-973"/>
            </a:stretch>
          </a:blipFill>
        </p:spPr>
        <p:txBody>
          <a:bodyPr/>
          <a:lstStyle/>
          <a:p>
            <a:endParaRPr lang="nl-BE" dirty="0"/>
          </a:p>
        </p:txBody>
      </p:sp>
      <p:sp>
        <p:nvSpPr>
          <p:cNvPr id="5" name="Freeform 4" descr="Google Shape;177;p31">
            <a:extLst>
              <a:ext uri="{FF2B5EF4-FFF2-40B4-BE49-F238E27FC236}">
                <a16:creationId xmlns:a16="http://schemas.microsoft.com/office/drawing/2014/main" id="{04016D36-1C05-49F8-874B-251D451E5A3D}"/>
              </a:ext>
            </a:extLst>
          </p:cNvPr>
          <p:cNvSpPr/>
          <p:nvPr/>
        </p:nvSpPr>
        <p:spPr>
          <a:xfrm>
            <a:off x="11430000" y="207112"/>
            <a:ext cx="2348104" cy="1118916"/>
          </a:xfrm>
          <a:custGeom>
            <a:avLst/>
            <a:gdLst/>
            <a:ahLst/>
            <a:cxnLst/>
            <a:rect l="l" t="t" r="r" b="b"/>
            <a:pathLst>
              <a:path w="2500504" h="1330904">
                <a:moveTo>
                  <a:pt x="0" y="0"/>
                </a:moveTo>
                <a:lnTo>
                  <a:pt x="2500504" y="0"/>
                </a:lnTo>
                <a:lnTo>
                  <a:pt x="2500504" y="1330904"/>
                </a:lnTo>
                <a:lnTo>
                  <a:pt x="0" y="1330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54" r="-454"/>
            </a:stretch>
          </a:blipFill>
        </p:spPr>
      </p:sp>
      <p:sp>
        <p:nvSpPr>
          <p:cNvPr id="6" name="Freeform 3" descr="Google Shape;651;p93">
            <a:extLst>
              <a:ext uri="{FF2B5EF4-FFF2-40B4-BE49-F238E27FC236}">
                <a16:creationId xmlns:a16="http://schemas.microsoft.com/office/drawing/2014/main" id="{A61BBB27-E9DA-4A44-ABD1-D85459B510B4}"/>
              </a:ext>
            </a:extLst>
          </p:cNvPr>
          <p:cNvSpPr/>
          <p:nvPr/>
        </p:nvSpPr>
        <p:spPr>
          <a:xfrm>
            <a:off x="0" y="8631840"/>
            <a:ext cx="18313400" cy="1661362"/>
          </a:xfrm>
          <a:custGeom>
            <a:avLst/>
            <a:gdLst/>
            <a:ahLst/>
            <a:cxnLst/>
            <a:rect l="l" t="t" r="r" b="b"/>
            <a:pathLst>
              <a:path w="18313400" h="1661362">
                <a:moveTo>
                  <a:pt x="0" y="0"/>
                </a:moveTo>
                <a:lnTo>
                  <a:pt x="18313400" y="0"/>
                </a:lnTo>
                <a:lnTo>
                  <a:pt x="18313400" y="1661362"/>
                </a:lnTo>
                <a:lnTo>
                  <a:pt x="0" y="16613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06" r="-706"/>
            </a:stretch>
          </a:blipFill>
        </p:spPr>
      </p:sp>
    </p:spTree>
    <p:extLst>
      <p:ext uri="{BB962C8B-B14F-4D97-AF65-F5344CB8AC3E}">
        <p14:creationId xmlns:p14="http://schemas.microsoft.com/office/powerpoint/2010/main" val="16970241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6CF4B4-5CA1-42BF-B534-D75D349BC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Meer weten?</a:t>
            </a: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39C0E53C-EEC3-4ED6-898D-282E2129D557}"/>
              </a:ext>
            </a:extLst>
          </p:cNvPr>
          <p:cNvSpPr/>
          <p:nvPr/>
        </p:nvSpPr>
        <p:spPr>
          <a:xfrm>
            <a:off x="5257800" y="3162300"/>
            <a:ext cx="1440509" cy="1440509"/>
          </a:xfrm>
          <a:custGeom>
            <a:avLst/>
            <a:gdLst/>
            <a:ahLst/>
            <a:cxnLst/>
            <a:rect l="l" t="t" r="r" b="b"/>
            <a:pathLst>
              <a:path w="1440509" h="1440509">
                <a:moveTo>
                  <a:pt x="0" y="0"/>
                </a:moveTo>
                <a:lnTo>
                  <a:pt x="1440509" y="0"/>
                </a:lnTo>
                <a:lnTo>
                  <a:pt x="1440509" y="1440509"/>
                </a:lnTo>
                <a:lnTo>
                  <a:pt x="0" y="1440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3227BDBB-6288-441D-AA20-60E16DFBF8C4}"/>
              </a:ext>
            </a:extLst>
          </p:cNvPr>
          <p:cNvGrpSpPr/>
          <p:nvPr/>
        </p:nvGrpSpPr>
        <p:grpSpPr>
          <a:xfrm>
            <a:off x="8534400" y="4915212"/>
            <a:ext cx="1440509" cy="1440509"/>
            <a:chOff x="0" y="0"/>
            <a:chExt cx="1920678" cy="1920678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A3EAE42D-4A79-483D-9FB5-C66B1F6770B5}"/>
                </a:ext>
              </a:extLst>
            </p:cNvPr>
            <p:cNvSpPr/>
            <p:nvPr/>
          </p:nvSpPr>
          <p:spPr>
            <a:xfrm>
              <a:off x="0" y="0"/>
              <a:ext cx="1920678" cy="1920678"/>
            </a:xfrm>
            <a:custGeom>
              <a:avLst/>
              <a:gdLst/>
              <a:ahLst/>
              <a:cxnLst/>
              <a:rect l="l" t="t" r="r" b="b"/>
              <a:pathLst>
                <a:path w="1920678" h="1920678">
                  <a:moveTo>
                    <a:pt x="0" y="0"/>
                  </a:moveTo>
                  <a:lnTo>
                    <a:pt x="1920678" y="0"/>
                  </a:lnTo>
                  <a:lnTo>
                    <a:pt x="1920678" y="1920678"/>
                  </a:lnTo>
                  <a:lnTo>
                    <a:pt x="0" y="1920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D0AE03F3-A172-4B3D-93B8-C944EF3E6A34}"/>
                </a:ext>
              </a:extLst>
            </p:cNvPr>
            <p:cNvSpPr/>
            <p:nvPr/>
          </p:nvSpPr>
          <p:spPr>
            <a:xfrm>
              <a:off x="666419" y="338285"/>
              <a:ext cx="587841" cy="1244108"/>
            </a:xfrm>
            <a:custGeom>
              <a:avLst/>
              <a:gdLst/>
              <a:ahLst/>
              <a:cxnLst/>
              <a:rect l="l" t="t" r="r" b="b"/>
              <a:pathLst>
                <a:path w="587841" h="1244108">
                  <a:moveTo>
                    <a:pt x="0" y="0"/>
                  </a:moveTo>
                  <a:lnTo>
                    <a:pt x="587841" y="0"/>
                  </a:lnTo>
                  <a:lnTo>
                    <a:pt x="587841" y="1244108"/>
                  </a:lnTo>
                  <a:lnTo>
                    <a:pt x="0" y="1244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8" name="Group 9">
            <a:extLst>
              <a:ext uri="{FF2B5EF4-FFF2-40B4-BE49-F238E27FC236}">
                <a16:creationId xmlns:a16="http://schemas.microsoft.com/office/drawing/2014/main" id="{63C83010-0E23-4927-BC35-3083EAF876CC}"/>
              </a:ext>
            </a:extLst>
          </p:cNvPr>
          <p:cNvGrpSpPr/>
          <p:nvPr/>
        </p:nvGrpSpPr>
        <p:grpSpPr>
          <a:xfrm>
            <a:off x="6607754" y="7052271"/>
            <a:ext cx="1440509" cy="1440509"/>
            <a:chOff x="0" y="0"/>
            <a:chExt cx="1920678" cy="1920678"/>
          </a:xfrm>
        </p:grpSpPr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256E5145-4348-4F10-94EF-B6B3EFA7FF74}"/>
                </a:ext>
              </a:extLst>
            </p:cNvPr>
            <p:cNvSpPr/>
            <p:nvPr/>
          </p:nvSpPr>
          <p:spPr>
            <a:xfrm>
              <a:off x="0" y="0"/>
              <a:ext cx="1920678" cy="1920678"/>
            </a:xfrm>
            <a:custGeom>
              <a:avLst/>
              <a:gdLst/>
              <a:ahLst/>
              <a:cxnLst/>
              <a:rect l="l" t="t" r="r" b="b"/>
              <a:pathLst>
                <a:path w="1920678" h="1920678">
                  <a:moveTo>
                    <a:pt x="0" y="0"/>
                  </a:moveTo>
                  <a:lnTo>
                    <a:pt x="1920678" y="0"/>
                  </a:lnTo>
                  <a:lnTo>
                    <a:pt x="1920678" y="1920678"/>
                  </a:lnTo>
                  <a:lnTo>
                    <a:pt x="0" y="1920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95802F1F-A576-4776-B926-23FEC609161C}"/>
                </a:ext>
              </a:extLst>
            </p:cNvPr>
            <p:cNvSpPr/>
            <p:nvPr/>
          </p:nvSpPr>
          <p:spPr>
            <a:xfrm>
              <a:off x="341298" y="317256"/>
              <a:ext cx="1262124" cy="1262124"/>
            </a:xfrm>
            <a:custGeom>
              <a:avLst/>
              <a:gdLst/>
              <a:ahLst/>
              <a:cxnLst/>
              <a:rect l="l" t="t" r="r" b="b"/>
              <a:pathLst>
                <a:path w="1262124" h="1262124">
                  <a:moveTo>
                    <a:pt x="0" y="0"/>
                  </a:moveTo>
                  <a:lnTo>
                    <a:pt x="1262124" y="0"/>
                  </a:lnTo>
                  <a:lnTo>
                    <a:pt x="1262124" y="1262125"/>
                  </a:lnTo>
                  <a:lnTo>
                    <a:pt x="0" y="12621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TextBox 12">
            <a:extLst>
              <a:ext uri="{FF2B5EF4-FFF2-40B4-BE49-F238E27FC236}">
                <a16:creationId xmlns:a16="http://schemas.microsoft.com/office/drawing/2014/main" id="{35E4ABEC-11CE-40FC-AB36-A3A0ADF95C97}"/>
              </a:ext>
            </a:extLst>
          </p:cNvPr>
          <p:cNvSpPr txBox="1"/>
          <p:nvPr/>
        </p:nvSpPr>
        <p:spPr>
          <a:xfrm>
            <a:off x="6966094" y="3303074"/>
            <a:ext cx="7458096" cy="112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8"/>
              </a:lnSpc>
            </a:pPr>
            <a:r>
              <a:rPr lang="en-US" sz="3467">
                <a:solidFill>
                  <a:srgbClr val="1E467A"/>
                </a:solidFill>
                <a:latin typeface="Nexa"/>
                <a:ea typeface="Nexa"/>
                <a:cs typeface="Nexa"/>
                <a:sym typeface="Nexa"/>
              </a:rPr>
              <a:t>Bezoek onze website</a:t>
            </a:r>
          </a:p>
          <a:p>
            <a:pPr algn="l">
              <a:lnSpc>
                <a:spcPts val="4438"/>
              </a:lnSpc>
            </a:pPr>
            <a:r>
              <a:rPr lang="en-US" sz="3467" u="sng">
                <a:solidFill>
                  <a:srgbClr val="4BAFC8"/>
                </a:solidFill>
                <a:latin typeface="Nexa"/>
                <a:ea typeface="Nexa"/>
                <a:cs typeface="Nexa"/>
                <a:sym typeface="Nexa"/>
              </a:rPr>
              <a:t>www.welzijnsschakels.be</a:t>
            </a:r>
          </a:p>
        </p:txBody>
      </p:sp>
      <p:sp>
        <p:nvSpPr>
          <p:cNvPr id="12" name="TextBox 13">
            <a:extLst>
              <a:ext uri="{FF2B5EF4-FFF2-40B4-BE49-F238E27FC236}">
                <a16:creationId xmlns:a16="http://schemas.microsoft.com/office/drawing/2014/main" id="{D653E432-919C-49FB-8A1B-3C9480BF4EE0}"/>
              </a:ext>
            </a:extLst>
          </p:cNvPr>
          <p:cNvSpPr txBox="1"/>
          <p:nvPr/>
        </p:nvSpPr>
        <p:spPr>
          <a:xfrm>
            <a:off x="10241950" y="4776487"/>
            <a:ext cx="7458096" cy="1679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8"/>
              </a:lnSpc>
            </a:pPr>
            <a:r>
              <a:rPr lang="en-US" sz="3467">
                <a:solidFill>
                  <a:srgbClr val="1E467A"/>
                </a:solidFill>
                <a:latin typeface="Nexa"/>
                <a:ea typeface="Nexa"/>
                <a:cs typeface="Nexa"/>
                <a:sym typeface="Nexa"/>
              </a:rPr>
              <a:t>Blijf op de hoogte via </a:t>
            </a:r>
            <a:r>
              <a:rPr lang="en-US" sz="3467" u="sng">
                <a:solidFill>
                  <a:srgbClr val="4BAFC8"/>
                </a:solidFill>
                <a:latin typeface="Nexa"/>
                <a:ea typeface="Nexa"/>
                <a:cs typeface="Nexa"/>
                <a:sym typeface="Nexa"/>
              </a:rPr>
              <a:t>www.facebook.com/</a:t>
            </a:r>
          </a:p>
          <a:p>
            <a:pPr algn="l">
              <a:lnSpc>
                <a:spcPts val="4438"/>
              </a:lnSpc>
            </a:pPr>
            <a:r>
              <a:rPr lang="en-US" sz="3467" u="sng">
                <a:solidFill>
                  <a:srgbClr val="4BAFC8"/>
                </a:solidFill>
                <a:latin typeface="Nexa"/>
                <a:ea typeface="Nexa"/>
                <a:cs typeface="Nexa"/>
                <a:sym typeface="Nexa"/>
              </a:rPr>
              <a:t>welzijnsschakelsvzw/</a:t>
            </a:r>
            <a:r>
              <a:rPr lang="en-US" sz="3467">
                <a:solidFill>
                  <a:srgbClr val="4BAFC8"/>
                </a:solidFill>
                <a:latin typeface="Nexa"/>
                <a:ea typeface="Nexa"/>
                <a:cs typeface="Nexa"/>
                <a:sym typeface="Nexa"/>
              </a:rPr>
              <a:t> </a:t>
            </a:r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BC4C6262-C83D-480F-B7A2-3761A029D083}"/>
              </a:ext>
            </a:extLst>
          </p:cNvPr>
          <p:cNvSpPr txBox="1"/>
          <p:nvPr/>
        </p:nvSpPr>
        <p:spPr>
          <a:xfrm>
            <a:off x="8315304" y="6913546"/>
            <a:ext cx="7458096" cy="1679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8"/>
              </a:lnSpc>
            </a:pPr>
            <a:r>
              <a:rPr lang="en-US" sz="3467" dirty="0" err="1">
                <a:solidFill>
                  <a:srgbClr val="1E467A"/>
                </a:solidFill>
                <a:latin typeface="Nexa"/>
                <a:ea typeface="Nexa"/>
                <a:cs typeface="Nexa"/>
                <a:sym typeface="Nexa"/>
              </a:rPr>
              <a:t>Volg</a:t>
            </a:r>
            <a:r>
              <a:rPr lang="en-US" sz="3467" dirty="0">
                <a:solidFill>
                  <a:srgbClr val="1E467A"/>
                </a:solidFill>
                <a:latin typeface="Nexa"/>
                <a:ea typeface="Nexa"/>
                <a:cs typeface="Nexa"/>
                <a:sym typeface="Nexa"/>
              </a:rPr>
              <a:t> </a:t>
            </a:r>
            <a:r>
              <a:rPr lang="en-US" sz="3467" dirty="0" err="1">
                <a:solidFill>
                  <a:srgbClr val="1E467A"/>
                </a:solidFill>
                <a:latin typeface="Nexa"/>
                <a:ea typeface="Nexa"/>
                <a:cs typeface="Nexa"/>
                <a:sym typeface="Nexa"/>
              </a:rPr>
              <a:t>ons</a:t>
            </a:r>
            <a:r>
              <a:rPr lang="en-US" sz="3467" dirty="0">
                <a:solidFill>
                  <a:srgbClr val="1E467A"/>
                </a:solidFill>
                <a:latin typeface="Nexa"/>
                <a:ea typeface="Nexa"/>
                <a:cs typeface="Nexa"/>
                <a:sym typeface="Nexa"/>
              </a:rPr>
              <a:t> op Instagram </a:t>
            </a:r>
            <a:r>
              <a:rPr lang="en-US" sz="3467" u="sng" dirty="0">
                <a:solidFill>
                  <a:srgbClr val="4BAFC8"/>
                </a:solidFill>
                <a:latin typeface="Nexa"/>
                <a:ea typeface="Nexa"/>
                <a:cs typeface="Nexa"/>
                <a:sym typeface="Nexa"/>
              </a:rPr>
              <a:t>www.instagram.com/</a:t>
            </a:r>
          </a:p>
          <a:p>
            <a:pPr algn="l">
              <a:lnSpc>
                <a:spcPts val="4438"/>
              </a:lnSpc>
            </a:pPr>
            <a:r>
              <a:rPr lang="en-US" sz="3467" u="sng" dirty="0" err="1">
                <a:solidFill>
                  <a:srgbClr val="4BAFC8"/>
                </a:solidFill>
                <a:latin typeface="Nexa"/>
                <a:ea typeface="Nexa"/>
                <a:cs typeface="Nexa"/>
                <a:sym typeface="Nexa"/>
              </a:rPr>
              <a:t>welzijnsschakelsvzw</a:t>
            </a:r>
            <a:r>
              <a:rPr lang="en-US" sz="3467" u="sng" dirty="0">
                <a:solidFill>
                  <a:srgbClr val="4BAFC8"/>
                </a:solidFill>
                <a:latin typeface="Nexa"/>
                <a:ea typeface="Nexa"/>
                <a:cs typeface="Nexa"/>
                <a:sym typeface="Nexa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380818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A023C20F-E167-4818-BA70-4C51638ABF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149566"/>
              </p:ext>
            </p:extLst>
          </p:nvPr>
        </p:nvGraphicFramePr>
        <p:xfrm>
          <a:off x="1905000" y="3238500"/>
          <a:ext cx="14478000" cy="3048000"/>
        </p:xfrm>
        <a:graphic>
          <a:graphicData uri="http://schemas.openxmlformats.org/drawingml/2006/table">
            <a:tbl>
              <a:tblPr/>
              <a:tblGrid>
                <a:gridCol w="723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799" dirty="0">
                          <a:solidFill>
                            <a:srgbClr val="FFFFFF"/>
                          </a:solidFill>
                          <a:latin typeface="+mn-lt"/>
                        </a:rPr>
                        <a:t>9 </a:t>
                      </a:r>
                      <a:r>
                        <a:rPr lang="en-US" sz="2799" dirty="0" err="1">
                          <a:solidFill>
                            <a:srgbClr val="FFFFFF"/>
                          </a:solidFill>
                          <a:latin typeface="+mn-lt"/>
                        </a:rPr>
                        <a:t>juni</a:t>
                      </a:r>
                      <a:r>
                        <a:rPr lang="en-US" sz="2799" dirty="0">
                          <a:solidFill>
                            <a:srgbClr val="FFFFFF"/>
                          </a:solidFill>
                          <a:latin typeface="+mn-lt"/>
                        </a:rPr>
                        <a:t> 2024</a:t>
                      </a:r>
                      <a:endParaRPr lang="en-US" sz="1100" dirty="0">
                        <a:latin typeface="+mn-lt"/>
                      </a:endParaRPr>
                    </a:p>
                  </a:txBody>
                  <a:tcPr marL="91425" marR="91425" marT="91425" marB="91425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5D6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799" dirty="0">
                          <a:solidFill>
                            <a:srgbClr val="FFFFFF"/>
                          </a:solidFill>
                          <a:latin typeface="+mn-lt"/>
                        </a:rPr>
                        <a:t>13 </a:t>
                      </a:r>
                      <a:r>
                        <a:rPr lang="en-US" sz="2799" dirty="0" err="1">
                          <a:solidFill>
                            <a:srgbClr val="FFFFFF"/>
                          </a:solidFill>
                          <a:latin typeface="+mn-lt"/>
                        </a:rPr>
                        <a:t>oktober</a:t>
                      </a:r>
                      <a:r>
                        <a:rPr lang="en-US" sz="2799" dirty="0">
                          <a:solidFill>
                            <a:srgbClr val="FFFFFF"/>
                          </a:solidFill>
                          <a:latin typeface="+mn-lt"/>
                        </a:rPr>
                        <a:t> 2024</a:t>
                      </a:r>
                      <a:endParaRPr lang="en-US" sz="1100" dirty="0">
                        <a:latin typeface="+mn-lt"/>
                      </a:endParaRPr>
                    </a:p>
                  </a:txBody>
                  <a:tcPr marL="91425" marR="91425" marT="91425" marB="91425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5D6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+mn-lt"/>
                        </a:rPr>
                        <a:t>Europese</a:t>
                      </a:r>
                      <a:r>
                        <a:rPr lang="en-US" sz="2799" dirty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+mn-lt"/>
                        </a:rPr>
                        <a:t>verkiezingen</a:t>
                      </a:r>
                      <a:endParaRPr lang="en-US" sz="1100" dirty="0">
                        <a:latin typeface="+mn-lt"/>
                      </a:endParaRPr>
                    </a:p>
                  </a:txBody>
                  <a:tcPr marL="91425" marR="91425" marT="91425" marB="91425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+mn-lt"/>
                        </a:rPr>
                        <a:t>Gemeenteraadsverkiezingen</a:t>
                      </a:r>
                      <a:endParaRPr lang="en-US" sz="1100" dirty="0">
                        <a:latin typeface="+mn-lt"/>
                      </a:endParaRPr>
                    </a:p>
                  </a:txBody>
                  <a:tcPr marL="91425" marR="91425" marT="91425" marB="91425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799">
                          <a:solidFill>
                            <a:srgbClr val="000000"/>
                          </a:solidFill>
                          <a:latin typeface="+mn-lt"/>
                        </a:rPr>
                        <a:t>Federale verkiezingen</a:t>
                      </a:r>
                      <a:endParaRPr lang="en-US" sz="1100">
                        <a:latin typeface="+mn-lt"/>
                      </a:endParaRPr>
                    </a:p>
                  </a:txBody>
                  <a:tcPr marL="91425" marR="91425" marT="91425" marB="91425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799" dirty="0" err="1">
                          <a:solidFill>
                            <a:srgbClr val="000000"/>
                          </a:solidFill>
                          <a:latin typeface="+mn-lt"/>
                        </a:rPr>
                        <a:t>Provincieraadsverkiezingen</a:t>
                      </a:r>
                      <a:endParaRPr lang="en-US" sz="1100" dirty="0">
                        <a:latin typeface="+mn-lt"/>
                      </a:endParaRPr>
                    </a:p>
                  </a:txBody>
                  <a:tcPr marL="91425" marR="91425" marT="91425" marB="91425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799">
                          <a:solidFill>
                            <a:srgbClr val="000000"/>
                          </a:solidFill>
                          <a:latin typeface="+mn-lt"/>
                        </a:rPr>
                        <a:t>Vlaamse verkiezingen</a:t>
                      </a:r>
                      <a:endParaRPr lang="en-US" sz="1100">
                        <a:latin typeface="+mn-lt"/>
                      </a:endParaRPr>
                    </a:p>
                  </a:txBody>
                  <a:tcPr marL="91425" marR="91425" marT="91425" marB="91425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 dirty="0">
                        <a:latin typeface="+mn-lt"/>
                      </a:endParaRPr>
                    </a:p>
                  </a:txBody>
                  <a:tcPr marL="91425" marR="91425" marT="91425" marB="91425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2187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F59C30-007F-4DEF-833E-DC438B180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00" y="4062618"/>
            <a:ext cx="8229600" cy="3457161"/>
          </a:xfrm>
        </p:spPr>
        <p:txBody>
          <a:bodyPr/>
          <a:lstStyle/>
          <a:p>
            <a:r>
              <a:rPr lang="nl-NL" dirty="0"/>
              <a:t>Wat is dat, democratie?</a:t>
            </a:r>
            <a:br>
              <a:rPr lang="nl-NL" dirty="0"/>
            </a:br>
            <a:r>
              <a:rPr lang="nl-NL" dirty="0"/>
              <a:t>Wat denken jullie?</a:t>
            </a:r>
            <a:br>
              <a:rPr lang="nl-NL" dirty="0"/>
            </a:b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A2C370-D396-4F3F-B6BE-5C3626B5FD8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nl-BE" dirty="0"/>
              <a:t>1</a:t>
            </a:r>
          </a:p>
        </p:txBody>
      </p:sp>
      <p:sp>
        <p:nvSpPr>
          <p:cNvPr id="4" name="Freeform 2" descr="Google Shape;320;p49">
            <a:extLst>
              <a:ext uri="{FF2B5EF4-FFF2-40B4-BE49-F238E27FC236}">
                <a16:creationId xmlns:a16="http://schemas.microsoft.com/office/drawing/2014/main" id="{3E96C635-2C84-4FA7-BFD3-D4AFEA23368F}"/>
              </a:ext>
            </a:extLst>
          </p:cNvPr>
          <p:cNvSpPr/>
          <p:nvPr/>
        </p:nvSpPr>
        <p:spPr>
          <a:xfrm>
            <a:off x="12573000" y="8877300"/>
            <a:ext cx="2286000" cy="1119676"/>
          </a:xfrm>
          <a:custGeom>
            <a:avLst/>
            <a:gdLst/>
            <a:ahLst/>
            <a:cxnLst/>
            <a:rect l="l" t="t" r="r" b="b"/>
            <a:pathLst>
              <a:path w="3419018" h="1805476">
                <a:moveTo>
                  <a:pt x="0" y="0"/>
                </a:moveTo>
                <a:lnTo>
                  <a:pt x="3419018" y="0"/>
                </a:lnTo>
                <a:lnTo>
                  <a:pt x="3419018" y="1805476"/>
                </a:lnTo>
                <a:lnTo>
                  <a:pt x="0" y="18054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26" r="-326"/>
            </a:stretch>
          </a:blipFill>
        </p:spPr>
      </p:sp>
    </p:spTree>
    <p:extLst>
      <p:ext uri="{BB962C8B-B14F-4D97-AF65-F5344CB8AC3E}">
        <p14:creationId xmlns:p14="http://schemas.microsoft.com/office/powerpoint/2010/main" val="1174392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0364D1-B68C-45FE-BAB7-BFC94F838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2478" y="5116033"/>
            <a:ext cx="15905922" cy="1018761"/>
          </a:xfrm>
        </p:spPr>
        <p:txBody>
          <a:bodyPr/>
          <a:lstStyle/>
          <a:p>
            <a:r>
              <a:rPr lang="nl-NL" sz="6000" dirty="0"/>
              <a:t>“Een democratie is </a:t>
            </a:r>
            <a:r>
              <a:rPr lang="nl-NL" sz="6000" dirty="0">
                <a:solidFill>
                  <a:srgbClr val="E64852"/>
                </a:solidFill>
              </a:rPr>
              <a:t>een land </a:t>
            </a:r>
            <a:r>
              <a:rPr lang="nl-NL" sz="6000" dirty="0"/>
              <a:t>met een bestuursvorm </a:t>
            </a:r>
            <a:r>
              <a:rPr lang="nl-NL" sz="6000" dirty="0">
                <a:solidFill>
                  <a:srgbClr val="E64852"/>
                </a:solidFill>
              </a:rPr>
              <a:t>waarin het volk regeert</a:t>
            </a:r>
            <a:r>
              <a:rPr lang="nl-NL" sz="6000" dirty="0"/>
              <a:t>.”</a:t>
            </a:r>
            <a:br>
              <a:rPr lang="nl-NL" sz="6000" dirty="0"/>
            </a:br>
            <a:endParaRPr lang="nl-BE" sz="6000" dirty="0"/>
          </a:p>
        </p:txBody>
      </p:sp>
    </p:spTree>
    <p:extLst>
      <p:ext uri="{BB962C8B-B14F-4D97-AF65-F5344CB8AC3E}">
        <p14:creationId xmlns:p14="http://schemas.microsoft.com/office/powerpoint/2010/main" val="1177474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E6F030-E000-4834-A847-9D6C7975A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0139" y="4634119"/>
            <a:ext cx="15067722" cy="1018761"/>
          </a:xfrm>
        </p:spPr>
        <p:txBody>
          <a:bodyPr/>
          <a:lstStyle/>
          <a:p>
            <a:r>
              <a:rPr lang="nl-BE" dirty="0"/>
              <a:t>Op welke manieren kan je je stem laten horen?</a:t>
            </a:r>
          </a:p>
        </p:txBody>
      </p:sp>
    </p:spTree>
    <p:extLst>
      <p:ext uri="{BB962C8B-B14F-4D97-AF65-F5344CB8AC3E}">
        <p14:creationId xmlns:p14="http://schemas.microsoft.com/office/powerpoint/2010/main" val="2714406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C92182-E688-4D62-AC37-164699BD2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Acties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D38E464-89E2-40C3-AEED-273F6BE4B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Bv, 17/10</a:t>
            </a:r>
          </a:p>
        </p:txBody>
      </p:sp>
      <p:sp>
        <p:nvSpPr>
          <p:cNvPr id="4" name="Freeform 3" descr="Google Shape;257;p41">
            <a:extLst>
              <a:ext uri="{FF2B5EF4-FFF2-40B4-BE49-F238E27FC236}">
                <a16:creationId xmlns:a16="http://schemas.microsoft.com/office/drawing/2014/main" id="{8243F5DE-D851-41BB-BA15-95A47F63B478}"/>
              </a:ext>
            </a:extLst>
          </p:cNvPr>
          <p:cNvSpPr/>
          <p:nvPr/>
        </p:nvSpPr>
        <p:spPr>
          <a:xfrm>
            <a:off x="9131300" y="1173598"/>
            <a:ext cx="8402696" cy="8402698"/>
          </a:xfrm>
          <a:custGeom>
            <a:avLst/>
            <a:gdLst/>
            <a:ahLst/>
            <a:cxnLst/>
            <a:rect l="l" t="t" r="r" b="b"/>
            <a:pathLst>
              <a:path w="8402696" h="8402698">
                <a:moveTo>
                  <a:pt x="0" y="0"/>
                </a:moveTo>
                <a:lnTo>
                  <a:pt x="8402696" y="0"/>
                </a:lnTo>
                <a:lnTo>
                  <a:pt x="8402696" y="8402698"/>
                </a:lnTo>
                <a:lnTo>
                  <a:pt x="0" y="84026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93707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665948-A906-4985-836A-ECED33280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acties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D7E4D31-D327-4E64-9806-D0C7BA1031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Bv, Woonzaak</a:t>
            </a:r>
          </a:p>
        </p:txBody>
      </p:sp>
      <p:sp>
        <p:nvSpPr>
          <p:cNvPr id="4" name="Freeform 3" descr="Google Shape;264;p42">
            <a:extLst>
              <a:ext uri="{FF2B5EF4-FFF2-40B4-BE49-F238E27FC236}">
                <a16:creationId xmlns:a16="http://schemas.microsoft.com/office/drawing/2014/main" id="{FA78C410-3FBD-4135-80FD-1471F51DC386}"/>
              </a:ext>
            </a:extLst>
          </p:cNvPr>
          <p:cNvSpPr/>
          <p:nvPr/>
        </p:nvSpPr>
        <p:spPr>
          <a:xfrm>
            <a:off x="8455434" y="-12700"/>
            <a:ext cx="9379318" cy="5286980"/>
          </a:xfrm>
          <a:custGeom>
            <a:avLst/>
            <a:gdLst/>
            <a:ahLst/>
            <a:cxnLst/>
            <a:rect l="l" t="t" r="r" b="b"/>
            <a:pathLst>
              <a:path w="9379318" h="5286980">
                <a:moveTo>
                  <a:pt x="0" y="0"/>
                </a:moveTo>
                <a:lnTo>
                  <a:pt x="9379318" y="0"/>
                </a:lnTo>
                <a:lnTo>
                  <a:pt x="9379318" y="5286980"/>
                </a:lnTo>
                <a:lnTo>
                  <a:pt x="0" y="52869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5" r="-105"/>
            </a:stretch>
          </a:blipFill>
        </p:spPr>
      </p:sp>
      <p:sp>
        <p:nvSpPr>
          <p:cNvPr id="5" name="Freeform 4" descr="Google Shape;265;p42">
            <a:extLst>
              <a:ext uri="{FF2B5EF4-FFF2-40B4-BE49-F238E27FC236}">
                <a16:creationId xmlns:a16="http://schemas.microsoft.com/office/drawing/2014/main" id="{21B8D8CA-1450-41A3-B656-69A950D2DA08}"/>
              </a:ext>
            </a:extLst>
          </p:cNvPr>
          <p:cNvSpPr/>
          <p:nvPr/>
        </p:nvSpPr>
        <p:spPr>
          <a:xfrm>
            <a:off x="8455424" y="5012696"/>
            <a:ext cx="9379356" cy="5287004"/>
          </a:xfrm>
          <a:custGeom>
            <a:avLst/>
            <a:gdLst/>
            <a:ahLst/>
            <a:cxnLst/>
            <a:rect l="l" t="t" r="r" b="b"/>
            <a:pathLst>
              <a:path w="9379356" h="5287004">
                <a:moveTo>
                  <a:pt x="0" y="0"/>
                </a:moveTo>
                <a:lnTo>
                  <a:pt x="9379356" y="0"/>
                </a:lnTo>
                <a:lnTo>
                  <a:pt x="9379356" y="5287004"/>
                </a:lnTo>
                <a:lnTo>
                  <a:pt x="0" y="52870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5" r="-105"/>
            </a:stretch>
          </a:blipFill>
        </p:spPr>
      </p:sp>
    </p:spTree>
    <p:extLst>
      <p:ext uri="{BB962C8B-B14F-4D97-AF65-F5344CB8AC3E}">
        <p14:creationId xmlns:p14="http://schemas.microsoft.com/office/powerpoint/2010/main" val="1626248475"/>
      </p:ext>
    </p:extLst>
  </p:cSld>
  <p:clrMapOvr>
    <a:masterClrMapping/>
  </p:clrMapOvr>
</p:sld>
</file>

<file path=ppt/theme/theme1.xml><?xml version="1.0" encoding="utf-8"?>
<a:theme xmlns:a="http://schemas.openxmlformats.org/drawingml/2006/main" name="Welzijnsschakels Presentatie">
  <a:themeElements>
    <a:clrScheme name="Welzijnsschakels">
      <a:dk1>
        <a:srgbClr val="1E467A"/>
      </a:dk1>
      <a:lt1>
        <a:srgbClr val="4BAFC8"/>
      </a:lt1>
      <a:dk2>
        <a:srgbClr val="E64852"/>
      </a:dk2>
      <a:lt2>
        <a:srgbClr val="F9B03A"/>
      </a:lt2>
      <a:accent1>
        <a:srgbClr val="1E467A"/>
      </a:accent1>
      <a:accent2>
        <a:srgbClr val="E64852"/>
      </a:accent2>
      <a:accent3>
        <a:srgbClr val="F9B03A"/>
      </a:accent3>
      <a:accent4>
        <a:srgbClr val="4BAFC8"/>
      </a:accent4>
      <a:accent5>
        <a:srgbClr val="FFFFFF"/>
      </a:accent5>
      <a:accent6>
        <a:srgbClr val="000000"/>
      </a:accent6>
      <a:hlink>
        <a:srgbClr val="4BAFC8"/>
      </a:hlink>
      <a:folHlink>
        <a:srgbClr val="E64852"/>
      </a:folHlink>
    </a:clrScheme>
    <a:fontScheme name="Titeldia">
      <a:majorFont>
        <a:latin typeface="Nexa Bold"/>
        <a:ea typeface=""/>
        <a:cs typeface=""/>
      </a:majorFont>
      <a:minorFont>
        <a:latin typeface="Nex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61a333c4-72ae-4ff6-b141-0f5dc4de91f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906C4E5727384AAC2B6A9D7A096D58" ma:contentTypeVersion="14" ma:contentTypeDescription="Een nieuw document maken." ma:contentTypeScope="" ma:versionID="b0cc536e784ce91ee4b38e7d9f20e7c3">
  <xsd:schema xmlns:xsd="http://www.w3.org/2001/XMLSchema" xmlns:xs="http://www.w3.org/2001/XMLSchema" xmlns:p="http://schemas.microsoft.com/office/2006/metadata/properties" xmlns:ns3="61a333c4-72ae-4ff6-b141-0f5dc4de91f9" xmlns:ns4="35886850-6522-4042-85a2-58fea9abd6e2" targetNamespace="http://schemas.microsoft.com/office/2006/metadata/properties" ma:root="true" ma:fieldsID="ba4286ea8286ba8d7a6a7241efbf929a" ns3:_="" ns4:_="">
    <xsd:import namespace="61a333c4-72ae-4ff6-b141-0f5dc4de91f9"/>
    <xsd:import namespace="35886850-6522-4042-85a2-58fea9abd6e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a333c4-72ae-4ff6-b141-0f5dc4de91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2" nillable="true" ma:displayName="_activity" ma:hidden="true" ma:internalName="_activity">
      <xsd:simpleType>
        <xsd:restriction base="dms:Note"/>
      </xsd:simpleType>
    </xsd:element>
    <xsd:element name="MediaServiceSystemTags" ma:index="16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886850-6522-4042-85a2-58fea9abd6e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3D5AD31-4DA9-400E-83DC-706C029D29EB}">
  <ds:schemaRefs>
    <ds:schemaRef ds:uri="http://schemas.microsoft.com/office/2006/documentManagement/types"/>
    <ds:schemaRef ds:uri="http://www.w3.org/XML/1998/namespace"/>
    <ds:schemaRef ds:uri="http://purl.org/dc/dcmitype/"/>
    <ds:schemaRef ds:uri="http://purl.org/dc/terms/"/>
    <ds:schemaRef ds:uri="http://schemas.microsoft.com/office/infopath/2007/PartnerControls"/>
    <ds:schemaRef ds:uri="61a333c4-72ae-4ff6-b141-0f5dc4de91f9"/>
    <ds:schemaRef ds:uri="http://purl.org/dc/elements/1.1/"/>
    <ds:schemaRef ds:uri="http://schemas.openxmlformats.org/package/2006/metadata/core-properties"/>
    <ds:schemaRef ds:uri="35886850-6522-4042-85a2-58fea9abd6e2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AE3FB971-40EA-495D-A052-9BE6C64DAD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1a333c4-72ae-4ff6-b141-0f5dc4de91f9"/>
    <ds:schemaRef ds:uri="35886850-6522-4042-85a2-58fea9abd6e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7694698-6018-4193-9445-2474459781C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2817</Words>
  <Application>Microsoft Office PowerPoint</Application>
  <PresentationFormat>Aangepast</PresentationFormat>
  <Paragraphs>324</Paragraphs>
  <Slides>37</Slides>
  <Notes>27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37</vt:i4>
      </vt:variant>
    </vt:vector>
  </HeadingPairs>
  <TitlesOfParts>
    <vt:vector size="44" baseType="lpstr">
      <vt:lpstr>Arial</vt:lpstr>
      <vt:lpstr>Calibri</vt:lpstr>
      <vt:lpstr>Nexa</vt:lpstr>
      <vt:lpstr>Arimo Bold</vt:lpstr>
      <vt:lpstr>Nexa Bold</vt:lpstr>
      <vt:lpstr>Arimo</vt:lpstr>
      <vt:lpstr>Welzijnsschakels Presentatie</vt:lpstr>
      <vt:lpstr>ABC van de verkiezingen </vt:lpstr>
      <vt:lpstr>Wat willen we samen bespreken?</vt:lpstr>
      <vt:lpstr>Dialoog afspraken</vt:lpstr>
      <vt:lpstr>PowerPoint-presentatie</vt:lpstr>
      <vt:lpstr>Wat is dat, democratie? Wat denken jullie? </vt:lpstr>
      <vt:lpstr>“Een democratie is een land met een bestuursvorm waarin het volk regeert.” </vt:lpstr>
      <vt:lpstr>Op welke manieren kan je je stem laten horen?</vt:lpstr>
      <vt:lpstr>Acties</vt:lpstr>
      <vt:lpstr>acties</vt:lpstr>
      <vt:lpstr>Dialoog via welzijns-schakels</vt:lpstr>
      <vt:lpstr>In een adviesraad of via persoonlijke contacten</vt:lpstr>
      <vt:lpstr>In de media</vt:lpstr>
      <vt:lpstr>Via lidmaatschap van een partij</vt:lpstr>
      <vt:lpstr>Door te gaan stemmen</vt:lpstr>
      <vt:lpstr>De structuur van België</vt:lpstr>
      <vt:lpstr>België</vt:lpstr>
      <vt:lpstr>gemeenschappen</vt:lpstr>
      <vt:lpstr>gewesten</vt:lpstr>
      <vt:lpstr>Vlaams parlement  =  vlaamse gemeenschap én het vlaamse gewest</vt:lpstr>
      <vt:lpstr>En de gemeente?</vt:lpstr>
      <vt:lpstr>Wat doet de gemeente allemaal?</vt:lpstr>
      <vt:lpstr>PowerPoint-presentatie</vt:lpstr>
      <vt:lpstr>Politieke partijen</vt:lpstr>
      <vt:lpstr>Partijen in het (zeer) kort</vt:lpstr>
      <vt:lpstr>PowerPoint-presentatie</vt:lpstr>
      <vt:lpstr>CD&amp;V: Christen-Democratisch &amp; Vlaams</vt:lpstr>
      <vt:lpstr>groen</vt:lpstr>
      <vt:lpstr>NVA: nieuw-vlaamse alliantie</vt:lpstr>
      <vt:lpstr>Open vld: Open Vlaamse Liberalen en Democraten </vt:lpstr>
      <vt:lpstr>Vlaams belang</vt:lpstr>
      <vt:lpstr>PVDA: Partij van de arbeid</vt:lpstr>
      <vt:lpstr>vooruit</vt:lpstr>
      <vt:lpstr>Hoe stem ik geldig?</vt:lpstr>
      <vt:lpstr>Wat gebeurt er als ik blanco stem?</vt:lpstr>
      <vt:lpstr>Waarom gaan jullie stemmen?  Waarom zeggen jullie tegen anderen dat ze best gaan stemmen?</vt:lpstr>
      <vt:lpstr>Alles is politiek, maar politiek is niet alles</vt:lpstr>
      <vt:lpstr>Meer weten?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Sjabloon PowerPointpresentatie</dc:title>
  <dc:creator>admin</dc:creator>
  <cp:lastModifiedBy>Fleur Van Dijk</cp:lastModifiedBy>
  <cp:revision>14</cp:revision>
  <dcterms:created xsi:type="dcterms:W3CDTF">2006-08-16T00:00:00Z</dcterms:created>
  <dcterms:modified xsi:type="dcterms:W3CDTF">2024-09-17T12:57:41Z</dcterms:modified>
  <dc:identifier>DAGJ_YSKj_c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0x0101001A906C4E5727384AAC2B6A9D7A096D58</vt:lpwstr>
  </property>
</Properties>
</file>