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6" r:id="rId5"/>
    <p:sldId id="257" r:id="rId6"/>
    <p:sldId id="274" r:id="rId7"/>
    <p:sldId id="262" r:id="rId8"/>
    <p:sldId id="258" r:id="rId9"/>
    <p:sldId id="275" r:id="rId10"/>
    <p:sldId id="276" r:id="rId11"/>
    <p:sldId id="264" r:id="rId12"/>
    <p:sldId id="282" r:id="rId13"/>
    <p:sldId id="280" r:id="rId14"/>
    <p:sldId id="281" r:id="rId15"/>
    <p:sldId id="265" r:id="rId16"/>
    <p:sldId id="283" r:id="rId17"/>
    <p:sldId id="284" r:id="rId18"/>
    <p:sldId id="268" r:id="rId19"/>
    <p:sldId id="285" r:id="rId20"/>
    <p:sldId id="286" r:id="rId21"/>
    <p:sldId id="287" r:id="rId22"/>
    <p:sldId id="269" r:id="rId23"/>
    <p:sldId id="267" r:id="rId24"/>
    <p:sldId id="279" r:id="rId25"/>
    <p:sldId id="266" r:id="rId26"/>
    <p:sldId id="271" r:id="rId27"/>
    <p:sldId id="288" r:id="rId28"/>
    <p:sldId id="278" r:id="rId29"/>
    <p:sldId id="259" r:id="rId30"/>
    <p:sldId id="261" r:id="rId31"/>
  </p:sldIdLst>
  <p:sldSz cx="18288000" cy="10287000"/>
  <p:notesSz cx="6858000" cy="9144000"/>
  <p:embeddedFontLst>
    <p:embeddedFont>
      <p:font typeface="Nexa" panose="020B0604020202020204" charset="0"/>
      <p:regular r:id="rId33"/>
    </p:embeddedFont>
    <p:embeddedFont>
      <p:font typeface="Nexa Bold" panose="02000000000000000000" pitchFamily="50"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1CF0A-8034-438A-A893-40022A444EE3}" v="491" dt="2026-05-28T13:01:43.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108" autoAdjust="0"/>
  </p:normalViewPr>
  <p:slideViewPr>
    <p:cSldViewPr>
      <p:cViewPr varScale="1">
        <p:scale>
          <a:sx n="41" d="100"/>
          <a:sy n="41" d="100"/>
        </p:scale>
        <p:origin x="150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Copejans" userId="c4ab1ff1-5332-4c8a-a751-43cd8061ab35" providerId="ADAL" clId="{C451E166-0D48-4064-8E14-DB3955141ECA}"/>
    <pc:docChg chg="undo custSel addSld delSld modSld sldOrd">
      <pc:chgData name="Kim Copejans" userId="c4ab1ff1-5332-4c8a-a751-43cd8061ab35" providerId="ADAL" clId="{C451E166-0D48-4064-8E14-DB3955141ECA}" dt="2026-05-28T13:28:26.711" v="10016"/>
      <pc:docMkLst>
        <pc:docMk/>
      </pc:docMkLst>
      <pc:sldChg chg="modSp mod">
        <pc:chgData name="Kim Copejans" userId="c4ab1ff1-5332-4c8a-a751-43cd8061ab35" providerId="ADAL" clId="{C451E166-0D48-4064-8E14-DB3955141ECA}" dt="2026-05-28T13:00:35.521" v="9936" actId="20577"/>
        <pc:sldMkLst>
          <pc:docMk/>
          <pc:sldMk cId="4167652542" sldId="256"/>
        </pc:sldMkLst>
        <pc:spChg chg="mod">
          <ac:chgData name="Kim Copejans" userId="c4ab1ff1-5332-4c8a-a751-43cd8061ab35" providerId="ADAL" clId="{C451E166-0D48-4064-8E14-DB3955141ECA}" dt="2026-05-28T12:39:46.333" v="9442" actId="14100"/>
          <ac:spMkLst>
            <pc:docMk/>
            <pc:sldMk cId="4167652542" sldId="256"/>
            <ac:spMk id="2" creationId="{5965CAC8-F748-4B7A-92B3-2A86FA3C1DD4}"/>
          </ac:spMkLst>
        </pc:spChg>
        <pc:spChg chg="mod">
          <ac:chgData name="Kim Copejans" userId="c4ab1ff1-5332-4c8a-a751-43cd8061ab35" providerId="ADAL" clId="{C451E166-0D48-4064-8E14-DB3955141ECA}" dt="2026-05-28T13:00:35.521" v="9936" actId="20577"/>
          <ac:spMkLst>
            <pc:docMk/>
            <pc:sldMk cId="4167652542" sldId="256"/>
            <ac:spMk id="3" creationId="{EA4D2BC4-ED9A-429B-9231-DE4D3DFA3F08}"/>
          </ac:spMkLst>
        </pc:spChg>
      </pc:sldChg>
      <pc:sldChg chg="addSp delSp modSp mod modNotesTx">
        <pc:chgData name="Kim Copejans" userId="c4ab1ff1-5332-4c8a-a751-43cd8061ab35" providerId="ADAL" clId="{C451E166-0D48-4064-8E14-DB3955141ECA}" dt="2026-05-27T10:13:18.042" v="8026" actId="207"/>
        <pc:sldMkLst>
          <pc:docMk/>
          <pc:sldMk cId="1174392872" sldId="257"/>
        </pc:sldMkLst>
        <pc:spChg chg="mod">
          <ac:chgData name="Kim Copejans" userId="c4ab1ff1-5332-4c8a-a751-43cd8061ab35" providerId="ADAL" clId="{C451E166-0D48-4064-8E14-DB3955141ECA}" dt="2026-05-27T10:13:18.042" v="8026" actId="207"/>
          <ac:spMkLst>
            <pc:docMk/>
            <pc:sldMk cId="1174392872" sldId="257"/>
            <ac:spMk id="2" creationId="{1EF59C30-007F-4DEF-833E-DC438B180DC9}"/>
          </ac:spMkLst>
        </pc:spChg>
      </pc:sldChg>
      <pc:sldChg chg="modSp mod ord modNotesTx">
        <pc:chgData name="Kim Copejans" userId="c4ab1ff1-5332-4c8a-a751-43cd8061ab35" providerId="ADAL" clId="{C451E166-0D48-4064-8E14-DB3955141ECA}" dt="2026-05-28T13:11:49.313" v="9975" actId="20577"/>
        <pc:sldMkLst>
          <pc:docMk/>
          <pc:sldMk cId="1177474906" sldId="258"/>
        </pc:sldMkLst>
        <pc:spChg chg="mod">
          <ac:chgData name="Kim Copejans" userId="c4ab1ff1-5332-4c8a-a751-43cd8061ab35" providerId="ADAL" clId="{C451E166-0D48-4064-8E14-DB3955141ECA}" dt="2026-05-26T10:54:06.205" v="5557" actId="20577"/>
          <ac:spMkLst>
            <pc:docMk/>
            <pc:sldMk cId="1177474906" sldId="258"/>
            <ac:spMk id="2" creationId="{5E0364D1-B68C-45FE-BAB7-BFC94F8382C2}"/>
          </ac:spMkLst>
        </pc:spChg>
        <pc:spChg chg="mod">
          <ac:chgData name="Kim Copejans" userId="c4ab1ff1-5332-4c8a-a751-43cd8061ab35" providerId="ADAL" clId="{C451E166-0D48-4064-8E14-DB3955141ECA}" dt="2026-05-28T11:56:51.949" v="8582" actId="207"/>
          <ac:spMkLst>
            <pc:docMk/>
            <pc:sldMk cId="1177474906" sldId="258"/>
            <ac:spMk id="3" creationId="{CDF20D41-CFA0-411D-8E74-AED42976327B}"/>
          </ac:spMkLst>
        </pc:spChg>
      </pc:sldChg>
      <pc:sldChg chg="modSp mod ord modNotesTx">
        <pc:chgData name="Kim Copejans" userId="c4ab1ff1-5332-4c8a-a751-43cd8061ab35" providerId="ADAL" clId="{C451E166-0D48-4064-8E14-DB3955141ECA}" dt="2026-05-28T12:44:39.850" v="9812" actId="20577"/>
        <pc:sldMkLst>
          <pc:docMk/>
          <pc:sldMk cId="1697024130" sldId="259"/>
        </pc:sldMkLst>
        <pc:spChg chg="mod">
          <ac:chgData name="Kim Copejans" userId="c4ab1ff1-5332-4c8a-a751-43cd8061ab35" providerId="ADAL" clId="{C451E166-0D48-4064-8E14-DB3955141ECA}" dt="2026-05-28T12:44:39.850" v="9812" actId="20577"/>
          <ac:spMkLst>
            <pc:docMk/>
            <pc:sldMk cId="1697024130" sldId="259"/>
            <ac:spMk id="2" creationId="{F7845520-A21D-4A38-9DB6-DD80D770CCEA}"/>
          </ac:spMkLst>
        </pc:spChg>
      </pc:sldChg>
      <pc:sldChg chg="ord">
        <pc:chgData name="Kim Copejans" userId="c4ab1ff1-5332-4c8a-a751-43cd8061ab35" providerId="ADAL" clId="{C451E166-0D48-4064-8E14-DB3955141ECA}" dt="2026-05-28T13:28:26.711" v="10016"/>
        <pc:sldMkLst>
          <pc:docMk/>
          <pc:sldMk cId="411073252" sldId="261"/>
        </pc:sldMkLst>
      </pc:sldChg>
      <pc:sldChg chg="modSp mod modNotesTx">
        <pc:chgData name="Kim Copejans" userId="c4ab1ff1-5332-4c8a-a751-43cd8061ab35" providerId="ADAL" clId="{C451E166-0D48-4064-8E14-DB3955141ECA}" dt="2026-05-27T09:07:01.473" v="7967" actId="20577"/>
        <pc:sldMkLst>
          <pc:docMk/>
          <pc:sldMk cId="1128995016" sldId="262"/>
        </pc:sldMkLst>
        <pc:spChg chg="mod">
          <ac:chgData name="Kim Copejans" userId="c4ab1ff1-5332-4c8a-a751-43cd8061ab35" providerId="ADAL" clId="{C451E166-0D48-4064-8E14-DB3955141ECA}" dt="2026-05-26T10:51:15.034" v="5543" actId="20577"/>
          <ac:spMkLst>
            <pc:docMk/>
            <pc:sldMk cId="1128995016" sldId="262"/>
            <ac:spMk id="2" creationId="{67463225-7604-B117-CC79-CFC28DABAB3F}"/>
          </ac:spMkLst>
        </pc:spChg>
      </pc:sldChg>
      <pc:sldChg chg="del">
        <pc:chgData name="Kim Copejans" userId="c4ab1ff1-5332-4c8a-a751-43cd8061ab35" providerId="ADAL" clId="{C451E166-0D48-4064-8E14-DB3955141ECA}" dt="2026-05-27T09:22:49.391" v="7998" actId="47"/>
        <pc:sldMkLst>
          <pc:docMk/>
          <pc:sldMk cId="1793627464" sldId="263"/>
        </pc:sldMkLst>
      </pc:sldChg>
      <pc:sldChg chg="modSp mod modNotesTx">
        <pc:chgData name="Kim Copejans" userId="c4ab1ff1-5332-4c8a-a751-43cd8061ab35" providerId="ADAL" clId="{C451E166-0D48-4064-8E14-DB3955141ECA}" dt="2026-05-28T13:13:35.424" v="10011" actId="20577"/>
        <pc:sldMkLst>
          <pc:docMk/>
          <pc:sldMk cId="3024688102" sldId="264"/>
        </pc:sldMkLst>
        <pc:spChg chg="mod">
          <ac:chgData name="Kim Copejans" userId="c4ab1ff1-5332-4c8a-a751-43cd8061ab35" providerId="ADAL" clId="{C451E166-0D48-4064-8E14-DB3955141ECA}" dt="2026-05-27T10:16:24.730" v="8027" actId="20577"/>
          <ac:spMkLst>
            <pc:docMk/>
            <pc:sldMk cId="3024688102" sldId="264"/>
            <ac:spMk id="2" creationId="{40AE7726-A844-843F-FFD7-5A842CF69451}"/>
          </ac:spMkLst>
        </pc:spChg>
      </pc:sldChg>
      <pc:sldChg chg="addSp delSp modSp mod">
        <pc:chgData name="Kim Copejans" userId="c4ab1ff1-5332-4c8a-a751-43cd8061ab35" providerId="ADAL" clId="{C451E166-0D48-4064-8E14-DB3955141ECA}" dt="2026-05-28T12:26:12.494" v="8997" actId="1076"/>
        <pc:sldMkLst>
          <pc:docMk/>
          <pc:sldMk cId="2153623081" sldId="265"/>
        </pc:sldMkLst>
        <pc:spChg chg="mod">
          <ac:chgData name="Kim Copejans" userId="c4ab1ff1-5332-4c8a-a751-43cd8061ab35" providerId="ADAL" clId="{C451E166-0D48-4064-8E14-DB3955141ECA}" dt="2026-05-27T11:10:47.545" v="8112" actId="20577"/>
          <ac:spMkLst>
            <pc:docMk/>
            <pc:sldMk cId="2153623081" sldId="265"/>
            <ac:spMk id="3" creationId="{4044AC39-4A0C-68BB-1349-98B07FBC3AD2}"/>
          </ac:spMkLst>
        </pc:spChg>
        <pc:picChg chg="add mod">
          <ac:chgData name="Kim Copejans" userId="c4ab1ff1-5332-4c8a-a751-43cd8061ab35" providerId="ADAL" clId="{C451E166-0D48-4064-8E14-DB3955141ECA}" dt="2026-05-28T12:26:12.494" v="8997" actId="1076"/>
          <ac:picMkLst>
            <pc:docMk/>
            <pc:sldMk cId="2153623081" sldId="265"/>
            <ac:picMk id="5" creationId="{7490B379-E59E-70A4-32D2-ACBA2BB3A31D}"/>
          </ac:picMkLst>
        </pc:picChg>
        <pc:picChg chg="add del mod">
          <ac:chgData name="Kim Copejans" userId="c4ab1ff1-5332-4c8a-a751-43cd8061ab35" providerId="ADAL" clId="{C451E166-0D48-4064-8E14-DB3955141ECA}" dt="2026-05-28T12:26:03.240" v="8993" actId="478"/>
          <ac:picMkLst>
            <pc:docMk/>
            <pc:sldMk cId="2153623081" sldId="265"/>
            <ac:picMk id="7" creationId="{868C35C6-986E-5224-D03E-EF61D1968A93}"/>
          </ac:picMkLst>
        </pc:picChg>
        <pc:picChg chg="add del mod">
          <ac:chgData name="Kim Copejans" userId="c4ab1ff1-5332-4c8a-a751-43cd8061ab35" providerId="ADAL" clId="{C451E166-0D48-4064-8E14-DB3955141ECA}" dt="2026-05-28T12:26:04.782" v="8994" actId="478"/>
          <ac:picMkLst>
            <pc:docMk/>
            <pc:sldMk cId="2153623081" sldId="265"/>
            <ac:picMk id="9" creationId="{AEE0C365-FDB3-D759-B60C-D10B860BFF6A}"/>
          </ac:picMkLst>
        </pc:picChg>
      </pc:sldChg>
      <pc:sldChg chg="modSp mod ord modNotesTx">
        <pc:chgData name="Kim Copejans" userId="c4ab1ff1-5332-4c8a-a751-43cd8061ab35" providerId="ADAL" clId="{C451E166-0D48-4064-8E14-DB3955141ECA}" dt="2026-05-28T13:10:36.647" v="9966"/>
        <pc:sldMkLst>
          <pc:docMk/>
          <pc:sldMk cId="2442407289" sldId="266"/>
        </pc:sldMkLst>
        <pc:spChg chg="mod">
          <ac:chgData name="Kim Copejans" userId="c4ab1ff1-5332-4c8a-a751-43cd8061ab35" providerId="ADAL" clId="{C451E166-0D48-4064-8E14-DB3955141ECA}" dt="2026-05-27T11:31:24.153" v="8574" actId="20577"/>
          <ac:spMkLst>
            <pc:docMk/>
            <pc:sldMk cId="2442407289" sldId="266"/>
            <ac:spMk id="2" creationId="{7813A086-E600-63F7-EA46-DC5DFEADFF22}"/>
          </ac:spMkLst>
        </pc:spChg>
      </pc:sldChg>
      <pc:sldChg chg="ord">
        <pc:chgData name="Kim Copejans" userId="c4ab1ff1-5332-4c8a-a751-43cd8061ab35" providerId="ADAL" clId="{C451E166-0D48-4064-8E14-DB3955141ECA}" dt="2026-05-28T13:10:13.515" v="9962"/>
        <pc:sldMkLst>
          <pc:docMk/>
          <pc:sldMk cId="2249183208" sldId="267"/>
        </pc:sldMkLst>
      </pc:sldChg>
      <pc:sldChg chg="addSp delSp modSp mod ord chgLayout modNotesTx">
        <pc:chgData name="Kim Copejans" userId="c4ab1ff1-5332-4c8a-a751-43cd8061ab35" providerId="ADAL" clId="{C451E166-0D48-4064-8E14-DB3955141ECA}" dt="2026-05-28T12:27:09.208" v="9016" actId="1076"/>
        <pc:sldMkLst>
          <pc:docMk/>
          <pc:sldMk cId="2536474401" sldId="268"/>
        </pc:sldMkLst>
        <pc:spChg chg="del mod">
          <ac:chgData name="Kim Copejans" userId="c4ab1ff1-5332-4c8a-a751-43cd8061ab35" providerId="ADAL" clId="{C451E166-0D48-4064-8E14-DB3955141ECA}" dt="2026-05-28T12:26:53.941" v="9010" actId="6264"/>
          <ac:spMkLst>
            <pc:docMk/>
            <pc:sldMk cId="2536474401" sldId="268"/>
            <ac:spMk id="2" creationId="{A59032B7-5920-04EA-4DE7-AD54715F4814}"/>
          </ac:spMkLst>
        </pc:spChg>
        <pc:spChg chg="add mod ord">
          <ac:chgData name="Kim Copejans" userId="c4ab1ff1-5332-4c8a-a751-43cd8061ab35" providerId="ADAL" clId="{C451E166-0D48-4064-8E14-DB3955141ECA}" dt="2026-05-28T12:26:53.941" v="9010" actId="6264"/>
          <ac:spMkLst>
            <pc:docMk/>
            <pc:sldMk cId="2536474401" sldId="268"/>
            <ac:spMk id="3" creationId="{40E8E360-B811-4289-1D69-A0A7B1882F96}"/>
          </ac:spMkLst>
        </pc:spChg>
        <pc:spChg chg="del mod">
          <ac:chgData name="Kim Copejans" userId="c4ab1ff1-5332-4c8a-a751-43cd8061ab35" providerId="ADAL" clId="{C451E166-0D48-4064-8E14-DB3955141ECA}" dt="2026-05-27T10:54:30.763" v="8034" actId="22"/>
          <ac:spMkLst>
            <pc:docMk/>
            <pc:sldMk cId="2536474401" sldId="268"/>
            <ac:spMk id="3" creationId="{8F0389C0-F135-EEA1-5018-F377944300A9}"/>
          </ac:spMkLst>
        </pc:spChg>
        <pc:spChg chg="add mod ord">
          <ac:chgData name="Kim Copejans" userId="c4ab1ff1-5332-4c8a-a751-43cd8061ab35" providerId="ADAL" clId="{C451E166-0D48-4064-8E14-DB3955141ECA}" dt="2026-05-28T12:26:53.941" v="9010" actId="6264"/>
          <ac:spMkLst>
            <pc:docMk/>
            <pc:sldMk cId="2536474401" sldId="268"/>
            <ac:spMk id="4" creationId="{348051B6-BAC9-46F2-B049-D10F4FBBC83D}"/>
          </ac:spMkLst>
        </pc:spChg>
        <pc:spChg chg="add del mod">
          <ac:chgData name="Kim Copejans" userId="c4ab1ff1-5332-4c8a-a751-43cd8061ab35" providerId="ADAL" clId="{C451E166-0D48-4064-8E14-DB3955141ECA}" dt="2026-05-28T12:26:53.941" v="9010" actId="6264"/>
          <ac:spMkLst>
            <pc:docMk/>
            <pc:sldMk cId="2536474401" sldId="268"/>
            <ac:spMk id="19" creationId="{087C0D61-D310-29FC-63F1-BA65AF4F0E0B}"/>
          </ac:spMkLst>
        </pc:spChg>
        <pc:picChg chg="add del mod ord">
          <ac:chgData name="Kim Copejans" userId="c4ab1ff1-5332-4c8a-a751-43cd8061ab35" providerId="ADAL" clId="{C451E166-0D48-4064-8E14-DB3955141ECA}" dt="2026-05-27T11:10:59.068" v="8114" actId="21"/>
          <ac:picMkLst>
            <pc:docMk/>
            <pc:sldMk cId="2536474401" sldId="268"/>
            <ac:picMk id="5" creationId="{7CC26266-96AB-B44F-C035-3F8558C28B6F}"/>
          </ac:picMkLst>
        </pc:picChg>
        <pc:picChg chg="add del mod modCrop">
          <ac:chgData name="Kim Copejans" userId="c4ab1ff1-5332-4c8a-a751-43cd8061ab35" providerId="ADAL" clId="{C451E166-0D48-4064-8E14-DB3955141ECA}" dt="2026-05-27T11:11:18.909" v="8117" actId="21"/>
          <ac:picMkLst>
            <pc:docMk/>
            <pc:sldMk cId="2536474401" sldId="268"/>
            <ac:picMk id="7" creationId="{1706DB8B-CB9D-95A1-DE67-B2BC8C5C5191}"/>
          </ac:picMkLst>
        </pc:picChg>
        <pc:picChg chg="add del mod">
          <ac:chgData name="Kim Copejans" userId="c4ab1ff1-5332-4c8a-a751-43cd8061ab35" providerId="ADAL" clId="{C451E166-0D48-4064-8E14-DB3955141ECA}" dt="2026-05-27T11:11:50.876" v="8120" actId="21"/>
          <ac:picMkLst>
            <pc:docMk/>
            <pc:sldMk cId="2536474401" sldId="268"/>
            <ac:picMk id="9" creationId="{EB76424B-90AB-42D7-38D7-31A0286911EC}"/>
          </ac:picMkLst>
        </pc:picChg>
        <pc:picChg chg="add del mod">
          <ac:chgData name="Kim Copejans" userId="c4ab1ff1-5332-4c8a-a751-43cd8061ab35" providerId="ADAL" clId="{C451E166-0D48-4064-8E14-DB3955141ECA}" dt="2026-05-27T11:04:12.940" v="8066" actId="478"/>
          <ac:picMkLst>
            <pc:docMk/>
            <pc:sldMk cId="2536474401" sldId="268"/>
            <ac:picMk id="11" creationId="{33E21D39-8163-C04B-28BC-BF213E1437E6}"/>
          </ac:picMkLst>
        </pc:picChg>
        <pc:picChg chg="add del mod">
          <ac:chgData name="Kim Copejans" userId="c4ab1ff1-5332-4c8a-a751-43cd8061ab35" providerId="ADAL" clId="{C451E166-0D48-4064-8E14-DB3955141ECA}" dt="2026-05-27T11:04:13.900" v="8067" actId="478"/>
          <ac:picMkLst>
            <pc:docMk/>
            <pc:sldMk cId="2536474401" sldId="268"/>
            <ac:picMk id="13" creationId="{D588AEBF-3003-4A70-0AA0-709477AEE60C}"/>
          </ac:picMkLst>
        </pc:picChg>
        <pc:picChg chg="add del mod">
          <ac:chgData name="Kim Copejans" userId="c4ab1ff1-5332-4c8a-a751-43cd8061ab35" providerId="ADAL" clId="{C451E166-0D48-4064-8E14-DB3955141ECA}" dt="2026-05-27T11:04:15.030" v="8068" actId="478"/>
          <ac:picMkLst>
            <pc:docMk/>
            <pc:sldMk cId="2536474401" sldId="268"/>
            <ac:picMk id="15" creationId="{D157220D-AA60-54EB-F954-E8E6B3DC8B9E}"/>
          </ac:picMkLst>
        </pc:picChg>
        <pc:picChg chg="add del">
          <ac:chgData name="Kim Copejans" userId="c4ab1ff1-5332-4c8a-a751-43cd8061ab35" providerId="ADAL" clId="{C451E166-0D48-4064-8E14-DB3955141ECA}" dt="2026-05-27T11:04:12.021" v="8065" actId="478"/>
          <ac:picMkLst>
            <pc:docMk/>
            <pc:sldMk cId="2536474401" sldId="268"/>
            <ac:picMk id="17" creationId="{59B419E7-B826-BD25-B890-F2015B095A7A}"/>
          </ac:picMkLst>
        </pc:picChg>
        <pc:picChg chg="add del mod">
          <ac:chgData name="Kim Copejans" userId="c4ab1ff1-5332-4c8a-a751-43cd8061ab35" providerId="ADAL" clId="{C451E166-0D48-4064-8E14-DB3955141ECA}" dt="2026-05-28T12:27:00.032" v="9011" actId="478"/>
          <ac:picMkLst>
            <pc:docMk/>
            <pc:sldMk cId="2536474401" sldId="268"/>
            <ac:picMk id="21" creationId="{71193FAE-B766-0F3D-3F19-2C23A36B7182}"/>
          </ac:picMkLst>
        </pc:picChg>
        <pc:picChg chg="add mod">
          <ac:chgData name="Kim Copejans" userId="c4ab1ff1-5332-4c8a-a751-43cd8061ab35" providerId="ADAL" clId="{C451E166-0D48-4064-8E14-DB3955141ECA}" dt="2026-05-28T12:27:09.208" v="9016" actId="1076"/>
          <ac:picMkLst>
            <pc:docMk/>
            <pc:sldMk cId="2536474401" sldId="268"/>
            <ac:picMk id="23" creationId="{6265DDA0-7B93-2935-F9AB-F34FE191725E}"/>
          </ac:picMkLst>
        </pc:picChg>
        <pc:picChg chg="add del mod">
          <ac:chgData name="Kim Copejans" userId="c4ab1ff1-5332-4c8a-a751-43cd8061ab35" providerId="ADAL" clId="{C451E166-0D48-4064-8E14-DB3955141ECA}" dt="2026-05-28T12:27:01.012" v="9012" actId="478"/>
          <ac:picMkLst>
            <pc:docMk/>
            <pc:sldMk cId="2536474401" sldId="268"/>
            <ac:picMk id="25" creationId="{FFDA12DA-D81B-DFC5-0D2E-EB96FBA79B09}"/>
          </ac:picMkLst>
        </pc:picChg>
        <pc:picChg chg="add del mod">
          <ac:chgData name="Kim Copejans" userId="c4ab1ff1-5332-4c8a-a751-43cd8061ab35" providerId="ADAL" clId="{C451E166-0D48-4064-8E14-DB3955141ECA}" dt="2026-05-28T12:27:01.708" v="9013" actId="478"/>
          <ac:picMkLst>
            <pc:docMk/>
            <pc:sldMk cId="2536474401" sldId="268"/>
            <ac:picMk id="27" creationId="{D238DA4D-AD54-70CF-2E72-EE8A66644C26}"/>
          </ac:picMkLst>
        </pc:picChg>
      </pc:sldChg>
      <pc:sldChg chg="modSp mod ord modNotesTx">
        <pc:chgData name="Kim Copejans" userId="c4ab1ff1-5332-4c8a-a751-43cd8061ab35" providerId="ADAL" clId="{C451E166-0D48-4064-8E14-DB3955141ECA}" dt="2026-05-28T12:52:16.669" v="9866" actId="20577"/>
        <pc:sldMkLst>
          <pc:docMk/>
          <pc:sldMk cId="3871291044" sldId="269"/>
        </pc:sldMkLst>
        <pc:spChg chg="mod">
          <ac:chgData name="Kim Copejans" userId="c4ab1ff1-5332-4c8a-a751-43cd8061ab35" providerId="ADAL" clId="{C451E166-0D48-4064-8E14-DB3955141ECA}" dt="2026-05-28T12:35:43.171" v="9197" actId="255"/>
          <ac:spMkLst>
            <pc:docMk/>
            <pc:sldMk cId="3871291044" sldId="269"/>
            <ac:spMk id="2" creationId="{E97FCC23-F811-6A27-B569-82DA43E0EAEA}"/>
          </ac:spMkLst>
        </pc:spChg>
        <pc:spChg chg="mod">
          <ac:chgData name="Kim Copejans" userId="c4ab1ff1-5332-4c8a-a751-43cd8061ab35" providerId="ADAL" clId="{C451E166-0D48-4064-8E14-DB3955141ECA}" dt="2026-05-28T12:51:37.111" v="9832" actId="20577"/>
          <ac:spMkLst>
            <pc:docMk/>
            <pc:sldMk cId="3871291044" sldId="269"/>
            <ac:spMk id="3" creationId="{16E6E44B-FA00-5CA3-0585-14BBEF2C95F6}"/>
          </ac:spMkLst>
        </pc:spChg>
      </pc:sldChg>
      <pc:sldChg chg="modSp mod ord">
        <pc:chgData name="Kim Copejans" userId="c4ab1ff1-5332-4c8a-a751-43cd8061ab35" providerId="ADAL" clId="{C451E166-0D48-4064-8E14-DB3955141ECA}" dt="2026-05-28T13:10:46.813" v="9968"/>
        <pc:sldMkLst>
          <pc:docMk/>
          <pc:sldMk cId="3244705838" sldId="271"/>
        </pc:sldMkLst>
        <pc:spChg chg="mod">
          <ac:chgData name="Kim Copejans" userId="c4ab1ff1-5332-4c8a-a751-43cd8061ab35" providerId="ADAL" clId="{C451E166-0D48-4064-8E14-DB3955141ECA}" dt="2026-05-27T11:31:30.327" v="8575" actId="20577"/>
          <ac:spMkLst>
            <pc:docMk/>
            <pc:sldMk cId="3244705838" sldId="271"/>
            <ac:spMk id="2" creationId="{51765778-B796-64DC-F55A-1EB4361F4102}"/>
          </ac:spMkLst>
        </pc:spChg>
        <pc:spChg chg="mod">
          <ac:chgData name="Kim Copejans" userId="c4ab1ff1-5332-4c8a-a751-43cd8061ab35" providerId="ADAL" clId="{C451E166-0D48-4064-8E14-DB3955141ECA}" dt="2026-05-28T11:59:47.446" v="8611" actId="20577"/>
          <ac:spMkLst>
            <pc:docMk/>
            <pc:sldMk cId="3244705838" sldId="271"/>
            <ac:spMk id="4" creationId="{729AAE39-B235-85B4-953B-41D8A9FFC368}"/>
          </ac:spMkLst>
        </pc:spChg>
      </pc:sldChg>
      <pc:sldChg chg="modSp del mod">
        <pc:chgData name="Kim Copejans" userId="c4ab1ff1-5332-4c8a-a751-43cd8061ab35" providerId="ADAL" clId="{C451E166-0D48-4064-8E14-DB3955141ECA}" dt="2026-05-27T11:24:14.079" v="8273" actId="2696"/>
        <pc:sldMkLst>
          <pc:docMk/>
          <pc:sldMk cId="2023444138" sldId="272"/>
        </pc:sldMkLst>
        <pc:spChg chg="mod">
          <ac:chgData name="Kim Copejans" userId="c4ab1ff1-5332-4c8a-a751-43cd8061ab35" providerId="ADAL" clId="{C451E166-0D48-4064-8E14-DB3955141ECA}" dt="2026-05-27T11:18:05.321" v="8141" actId="20577"/>
          <ac:spMkLst>
            <pc:docMk/>
            <pc:sldMk cId="2023444138" sldId="272"/>
            <ac:spMk id="3" creationId="{B244FE2A-2990-C33A-6BFB-D2479270EDE4}"/>
          </ac:spMkLst>
        </pc:spChg>
      </pc:sldChg>
      <pc:sldChg chg="modSp del mod">
        <pc:chgData name="Kim Copejans" userId="c4ab1ff1-5332-4c8a-a751-43cd8061ab35" providerId="ADAL" clId="{C451E166-0D48-4064-8E14-DB3955141ECA}" dt="2026-05-27T11:24:17.855" v="8274" actId="2696"/>
        <pc:sldMkLst>
          <pc:docMk/>
          <pc:sldMk cId="1428996910" sldId="273"/>
        </pc:sldMkLst>
        <pc:spChg chg="mod">
          <ac:chgData name="Kim Copejans" userId="c4ab1ff1-5332-4c8a-a751-43cd8061ab35" providerId="ADAL" clId="{C451E166-0D48-4064-8E14-DB3955141ECA}" dt="2026-05-27T11:18:10.105" v="8142" actId="20577"/>
          <ac:spMkLst>
            <pc:docMk/>
            <pc:sldMk cId="1428996910" sldId="273"/>
            <ac:spMk id="3" creationId="{0A5EF88B-06F4-1979-B7F7-2D4BF0223F24}"/>
          </ac:spMkLst>
        </pc:spChg>
      </pc:sldChg>
      <pc:sldChg chg="modSp add mod">
        <pc:chgData name="Kim Copejans" userId="c4ab1ff1-5332-4c8a-a751-43cd8061ab35" providerId="ADAL" clId="{C451E166-0D48-4064-8E14-DB3955141ECA}" dt="2026-05-28T13:01:52.762" v="9947" actId="20577"/>
        <pc:sldMkLst>
          <pc:docMk/>
          <pc:sldMk cId="1032215886" sldId="274"/>
        </pc:sldMkLst>
        <pc:spChg chg="mod">
          <ac:chgData name="Kim Copejans" userId="c4ab1ff1-5332-4c8a-a751-43cd8061ab35" providerId="ADAL" clId="{C451E166-0D48-4064-8E14-DB3955141ECA}" dt="2026-05-28T13:01:52.762" v="9947" actId="20577"/>
          <ac:spMkLst>
            <pc:docMk/>
            <pc:sldMk cId="1032215886" sldId="274"/>
            <ac:spMk id="2" creationId="{B1BD8B0A-D76F-6E10-0EB9-A16B7709DE64}"/>
          </ac:spMkLst>
        </pc:spChg>
      </pc:sldChg>
      <pc:sldChg chg="add modNotesTx">
        <pc:chgData name="Kim Copejans" userId="c4ab1ff1-5332-4c8a-a751-43cd8061ab35" providerId="ADAL" clId="{C451E166-0D48-4064-8E14-DB3955141ECA}" dt="2026-05-28T13:08:13.583" v="9958" actId="20577"/>
        <pc:sldMkLst>
          <pc:docMk/>
          <pc:sldMk cId="2146589950" sldId="275"/>
        </pc:sldMkLst>
      </pc:sldChg>
      <pc:sldChg chg="addSp delSp modSp add mod modNotesTx">
        <pc:chgData name="Kim Copejans" userId="c4ab1ff1-5332-4c8a-a751-43cd8061ab35" providerId="ADAL" clId="{C451E166-0D48-4064-8E14-DB3955141ECA}" dt="2026-05-28T12:41:14.641" v="9514" actId="20577"/>
        <pc:sldMkLst>
          <pc:docMk/>
          <pc:sldMk cId="1693331227" sldId="276"/>
        </pc:sldMkLst>
        <pc:picChg chg="add mod ord modCrop">
          <ac:chgData name="Kim Copejans" userId="c4ab1ff1-5332-4c8a-a751-43cd8061ab35" providerId="ADAL" clId="{C451E166-0D48-4064-8E14-DB3955141ECA}" dt="2026-05-26T11:10:28.122" v="7034" actId="1076"/>
          <ac:picMkLst>
            <pc:docMk/>
            <pc:sldMk cId="1693331227" sldId="276"/>
            <ac:picMk id="5" creationId="{78AFE7F5-55D6-9F91-231D-E3F30692BF60}"/>
          </ac:picMkLst>
        </pc:picChg>
      </pc:sldChg>
      <pc:sldChg chg="modSp add del mod modNotesTx">
        <pc:chgData name="Kim Copejans" userId="c4ab1ff1-5332-4c8a-a751-43cd8061ab35" providerId="ADAL" clId="{C451E166-0D48-4064-8E14-DB3955141ECA}" dt="2026-05-27T08:55:20.574" v="7965" actId="2696"/>
        <pc:sldMkLst>
          <pc:docMk/>
          <pc:sldMk cId="706026998" sldId="277"/>
        </pc:sldMkLst>
      </pc:sldChg>
      <pc:sldChg chg="addSp delSp modSp add mod ord modNotesTx">
        <pc:chgData name="Kim Copejans" userId="c4ab1ff1-5332-4c8a-a751-43cd8061ab35" providerId="ADAL" clId="{C451E166-0D48-4064-8E14-DB3955141ECA}" dt="2026-05-28T13:11:04.094" v="9972"/>
        <pc:sldMkLst>
          <pc:docMk/>
          <pc:sldMk cId="316002394" sldId="278"/>
        </pc:sldMkLst>
        <pc:spChg chg="mod">
          <ac:chgData name="Kim Copejans" userId="c4ab1ff1-5332-4c8a-a751-43cd8061ab35" providerId="ADAL" clId="{C451E166-0D48-4064-8E14-DB3955141ECA}" dt="2026-05-26T11:52:53.234" v="7196" actId="20577"/>
          <ac:spMkLst>
            <pc:docMk/>
            <pc:sldMk cId="316002394" sldId="278"/>
            <ac:spMk id="2" creationId="{4E890BCB-8DD9-75EE-4A82-1E55695CC569}"/>
          </ac:spMkLst>
        </pc:spChg>
        <pc:graphicFrameChg chg="add mod modGraphic">
          <ac:chgData name="Kim Copejans" userId="c4ab1ff1-5332-4c8a-a751-43cd8061ab35" providerId="ADAL" clId="{C451E166-0D48-4064-8E14-DB3955141ECA}" dt="2026-05-27T09:27:42.473" v="8011" actId="207"/>
          <ac:graphicFrameMkLst>
            <pc:docMk/>
            <pc:sldMk cId="316002394" sldId="278"/>
            <ac:graphicFrameMk id="8" creationId="{7B9E7B19-FCF6-4503-9962-51522A13DECD}"/>
          </ac:graphicFrameMkLst>
        </pc:graphicFrameChg>
      </pc:sldChg>
      <pc:sldChg chg="modSp add mod ord">
        <pc:chgData name="Kim Copejans" userId="c4ab1ff1-5332-4c8a-a751-43cd8061ab35" providerId="ADAL" clId="{C451E166-0D48-4064-8E14-DB3955141ECA}" dt="2026-05-28T13:10:25.084" v="9964"/>
        <pc:sldMkLst>
          <pc:docMk/>
          <pc:sldMk cId="3996862680" sldId="279"/>
        </pc:sldMkLst>
        <pc:spChg chg="mod">
          <ac:chgData name="Kim Copejans" userId="c4ab1ff1-5332-4c8a-a751-43cd8061ab35" providerId="ADAL" clId="{C451E166-0D48-4064-8E14-DB3955141ECA}" dt="2026-05-28T10:50:29.672" v="8579" actId="20577"/>
          <ac:spMkLst>
            <pc:docMk/>
            <pc:sldMk cId="3996862680" sldId="279"/>
            <ac:spMk id="3" creationId="{1E9213EF-8A82-83A2-9D6A-BB05AC8DD583}"/>
          </ac:spMkLst>
        </pc:spChg>
      </pc:sldChg>
      <pc:sldChg chg="modSp add mod ord">
        <pc:chgData name="Kim Copejans" userId="c4ab1ff1-5332-4c8a-a751-43cd8061ab35" providerId="ADAL" clId="{C451E166-0D48-4064-8E14-DB3955141ECA}" dt="2026-05-28T12:22:52.602" v="8922" actId="20577"/>
        <pc:sldMkLst>
          <pc:docMk/>
          <pc:sldMk cId="1671633642" sldId="280"/>
        </pc:sldMkLst>
        <pc:spChg chg="mod">
          <ac:chgData name="Kim Copejans" userId="c4ab1ff1-5332-4c8a-a751-43cd8061ab35" providerId="ADAL" clId="{C451E166-0D48-4064-8E14-DB3955141ECA}" dt="2026-05-27T11:28:53.409" v="8501" actId="20577"/>
          <ac:spMkLst>
            <pc:docMk/>
            <pc:sldMk cId="1671633642" sldId="280"/>
            <ac:spMk id="2" creationId="{824BA734-7F77-0C88-095E-96CFDB194901}"/>
          </ac:spMkLst>
        </pc:spChg>
        <pc:spChg chg="mod">
          <ac:chgData name="Kim Copejans" userId="c4ab1ff1-5332-4c8a-a751-43cd8061ab35" providerId="ADAL" clId="{C451E166-0D48-4064-8E14-DB3955141ECA}" dt="2026-05-28T12:22:52.602" v="8922" actId="20577"/>
          <ac:spMkLst>
            <pc:docMk/>
            <pc:sldMk cId="1671633642" sldId="280"/>
            <ac:spMk id="4" creationId="{E12779A0-FD99-C024-AE20-F6D462865CE5}"/>
          </ac:spMkLst>
        </pc:spChg>
      </pc:sldChg>
      <pc:sldChg chg="addSp delSp modSp add del mod ord">
        <pc:chgData name="Kim Copejans" userId="c4ab1ff1-5332-4c8a-a751-43cd8061ab35" providerId="ADAL" clId="{C451E166-0D48-4064-8E14-DB3955141ECA}" dt="2026-05-27T11:13:09.879" v="8139" actId="47"/>
        <pc:sldMkLst>
          <pc:docMk/>
          <pc:sldMk cId="2152286481" sldId="280"/>
        </pc:sldMkLst>
        <pc:spChg chg="add del mod">
          <ac:chgData name="Kim Copejans" userId="c4ab1ff1-5332-4c8a-a751-43cd8061ab35" providerId="ADAL" clId="{C451E166-0D48-4064-8E14-DB3955141ECA}" dt="2026-05-27T11:05:10.797" v="8085" actId="478"/>
          <ac:spMkLst>
            <pc:docMk/>
            <pc:sldMk cId="2152286481" sldId="280"/>
            <ac:spMk id="4" creationId="{0F773BB0-A7FF-9522-FA0D-3A17390A231E}"/>
          </ac:spMkLst>
        </pc:spChg>
        <pc:spChg chg="add mod">
          <ac:chgData name="Kim Copejans" userId="c4ab1ff1-5332-4c8a-a751-43cd8061ab35" providerId="ADAL" clId="{C451E166-0D48-4064-8E14-DB3955141ECA}" dt="2026-05-27T11:06:02.493" v="8097" actId="1076"/>
          <ac:spMkLst>
            <pc:docMk/>
            <pc:sldMk cId="2152286481" sldId="280"/>
            <ac:spMk id="12" creationId="{58931325-CCC4-D676-6BDA-9975AF6788C9}"/>
          </ac:spMkLst>
        </pc:spChg>
        <pc:picChg chg="add del">
          <ac:chgData name="Kim Copejans" userId="c4ab1ff1-5332-4c8a-a751-43cd8061ab35" providerId="ADAL" clId="{C451E166-0D48-4064-8E14-DB3955141ECA}" dt="2026-05-27T11:05:22.814" v="8090" actId="478"/>
          <ac:picMkLst>
            <pc:docMk/>
            <pc:sldMk cId="2152286481" sldId="280"/>
            <ac:picMk id="5" creationId="{A39D45C4-8C45-196E-A118-F8878381D3DC}"/>
          </ac:picMkLst>
        </pc:picChg>
        <pc:picChg chg="add del mod">
          <ac:chgData name="Kim Copejans" userId="c4ab1ff1-5332-4c8a-a751-43cd8061ab35" providerId="ADAL" clId="{C451E166-0D48-4064-8E14-DB3955141ECA}" dt="2026-05-27T11:12:17.985" v="8125" actId="21"/>
          <ac:picMkLst>
            <pc:docMk/>
            <pc:sldMk cId="2152286481" sldId="280"/>
            <ac:picMk id="7" creationId="{87D69891-201A-ED68-C9D2-61164830A5D3}"/>
          </ac:picMkLst>
        </pc:picChg>
        <pc:picChg chg="del mod">
          <ac:chgData name="Kim Copejans" userId="c4ab1ff1-5332-4c8a-a751-43cd8061ab35" providerId="ADAL" clId="{C451E166-0D48-4064-8E14-DB3955141ECA}" dt="2026-05-27T11:05:18.395" v="8089" actId="478"/>
          <ac:picMkLst>
            <pc:docMk/>
            <pc:sldMk cId="2152286481" sldId="280"/>
            <ac:picMk id="9" creationId="{08304931-6D30-D776-8A6D-D2881C64E972}"/>
          </ac:picMkLst>
        </pc:picChg>
        <pc:picChg chg="del mod">
          <ac:chgData name="Kim Copejans" userId="c4ab1ff1-5332-4c8a-a751-43cd8061ab35" providerId="ADAL" clId="{C451E166-0D48-4064-8E14-DB3955141ECA}" dt="2026-05-27T11:12:24.630" v="8127" actId="21"/>
          <ac:picMkLst>
            <pc:docMk/>
            <pc:sldMk cId="2152286481" sldId="280"/>
            <ac:picMk id="11" creationId="{B70CB7B3-B450-5C5A-CBE2-61A6BAA598F6}"/>
          </ac:picMkLst>
        </pc:picChg>
        <pc:picChg chg="del mod">
          <ac:chgData name="Kim Copejans" userId="c4ab1ff1-5332-4c8a-a751-43cd8061ab35" providerId="ADAL" clId="{C451E166-0D48-4064-8E14-DB3955141ECA}" dt="2026-05-27T11:12:48.290" v="8132" actId="21"/>
          <ac:picMkLst>
            <pc:docMk/>
            <pc:sldMk cId="2152286481" sldId="280"/>
            <ac:picMk id="13" creationId="{69E46ACD-8548-B9EA-630E-871F33F2D601}"/>
          </ac:picMkLst>
        </pc:picChg>
        <pc:picChg chg="add del mod">
          <ac:chgData name="Kim Copejans" userId="c4ab1ff1-5332-4c8a-a751-43cd8061ab35" providerId="ADAL" clId="{C451E166-0D48-4064-8E14-DB3955141ECA}" dt="2026-05-27T11:12:39.911" v="8130" actId="21"/>
          <ac:picMkLst>
            <pc:docMk/>
            <pc:sldMk cId="2152286481" sldId="280"/>
            <ac:picMk id="15" creationId="{5986DD34-C137-FD1D-6099-E292A09CAB8C}"/>
          </ac:picMkLst>
        </pc:picChg>
        <pc:picChg chg="del mod">
          <ac:chgData name="Kim Copejans" userId="c4ab1ff1-5332-4c8a-a751-43cd8061ab35" providerId="ADAL" clId="{C451E166-0D48-4064-8E14-DB3955141ECA}" dt="2026-05-27T11:05:15.200" v="8087" actId="478"/>
          <ac:picMkLst>
            <pc:docMk/>
            <pc:sldMk cId="2152286481" sldId="280"/>
            <ac:picMk id="17" creationId="{3EDE0464-0E34-C2B5-47C6-F02573D98725}"/>
          </ac:picMkLst>
        </pc:picChg>
      </pc:sldChg>
      <pc:sldChg chg="modSp new mod">
        <pc:chgData name="Kim Copejans" userId="c4ab1ff1-5332-4c8a-a751-43cd8061ab35" providerId="ADAL" clId="{C451E166-0D48-4064-8E14-DB3955141ECA}" dt="2026-05-28T12:23:58.941" v="8991" actId="20577"/>
        <pc:sldMkLst>
          <pc:docMk/>
          <pc:sldMk cId="944140502" sldId="281"/>
        </pc:sldMkLst>
        <pc:spChg chg="mod">
          <ac:chgData name="Kim Copejans" userId="c4ab1ff1-5332-4c8a-a751-43cd8061ab35" providerId="ADAL" clId="{C451E166-0D48-4064-8E14-DB3955141ECA}" dt="2026-05-27T11:25:13.016" v="8318" actId="255"/>
          <ac:spMkLst>
            <pc:docMk/>
            <pc:sldMk cId="944140502" sldId="281"/>
            <ac:spMk id="2" creationId="{5C08BB17-3259-00C0-A393-E1AFDCB983CB}"/>
          </ac:spMkLst>
        </pc:spChg>
        <pc:spChg chg="mod">
          <ac:chgData name="Kim Copejans" userId="c4ab1ff1-5332-4c8a-a751-43cd8061ab35" providerId="ADAL" clId="{C451E166-0D48-4064-8E14-DB3955141ECA}" dt="2026-05-28T12:23:58.941" v="8991" actId="20577"/>
          <ac:spMkLst>
            <pc:docMk/>
            <pc:sldMk cId="944140502" sldId="281"/>
            <ac:spMk id="3" creationId="{A9A1DF37-69F7-6E4F-0871-3EAB4C589BE1}"/>
          </ac:spMkLst>
        </pc:spChg>
      </pc:sldChg>
      <pc:sldChg chg="delSp modSp new mod ord modNotesTx">
        <pc:chgData name="Kim Copejans" userId="c4ab1ff1-5332-4c8a-a751-43cd8061ab35" providerId="ADAL" clId="{C451E166-0D48-4064-8E14-DB3955141ECA}" dt="2026-05-28T12:08:00.037" v="8806" actId="20577"/>
        <pc:sldMkLst>
          <pc:docMk/>
          <pc:sldMk cId="2401075634" sldId="282"/>
        </pc:sldMkLst>
        <pc:spChg chg="del">
          <ac:chgData name="Kim Copejans" userId="c4ab1ff1-5332-4c8a-a751-43cd8061ab35" providerId="ADAL" clId="{C451E166-0D48-4064-8E14-DB3955141ECA}" dt="2026-05-28T12:02:49.533" v="8660" actId="478"/>
          <ac:spMkLst>
            <pc:docMk/>
            <pc:sldMk cId="2401075634" sldId="282"/>
            <ac:spMk id="2" creationId="{2A19AE4F-112A-6807-3A43-1A4822CD1404}"/>
          </ac:spMkLst>
        </pc:spChg>
        <pc:spChg chg="mod">
          <ac:chgData name="Kim Copejans" userId="c4ab1ff1-5332-4c8a-a751-43cd8061ab35" providerId="ADAL" clId="{C451E166-0D48-4064-8E14-DB3955141ECA}" dt="2026-05-28T12:06:43.479" v="8735" actId="20577"/>
          <ac:spMkLst>
            <pc:docMk/>
            <pc:sldMk cId="2401075634" sldId="282"/>
            <ac:spMk id="3" creationId="{13C33787-2A0B-DCA3-16CC-B3612EC5C1B6}"/>
          </ac:spMkLst>
        </pc:spChg>
      </pc:sldChg>
      <pc:sldChg chg="delSp modSp add mod">
        <pc:chgData name="Kim Copejans" userId="c4ab1ff1-5332-4c8a-a751-43cd8061ab35" providerId="ADAL" clId="{C451E166-0D48-4064-8E14-DB3955141ECA}" dt="2026-05-28T12:26:33.423" v="9004" actId="1076"/>
        <pc:sldMkLst>
          <pc:docMk/>
          <pc:sldMk cId="1597266709" sldId="283"/>
        </pc:sldMkLst>
        <pc:picChg chg="del">
          <ac:chgData name="Kim Copejans" userId="c4ab1ff1-5332-4c8a-a751-43cd8061ab35" providerId="ADAL" clId="{C451E166-0D48-4064-8E14-DB3955141ECA}" dt="2026-05-28T12:26:20.771" v="8999" actId="478"/>
          <ac:picMkLst>
            <pc:docMk/>
            <pc:sldMk cId="1597266709" sldId="283"/>
            <ac:picMk id="5" creationId="{AD549E66-02A3-49A7-67C1-F9D1A7E58768}"/>
          </ac:picMkLst>
        </pc:picChg>
        <pc:picChg chg="mod">
          <ac:chgData name="Kim Copejans" userId="c4ab1ff1-5332-4c8a-a751-43cd8061ab35" providerId="ADAL" clId="{C451E166-0D48-4064-8E14-DB3955141ECA}" dt="2026-05-28T12:26:33.423" v="9004" actId="1076"/>
          <ac:picMkLst>
            <pc:docMk/>
            <pc:sldMk cId="1597266709" sldId="283"/>
            <ac:picMk id="7" creationId="{4A719EF4-7D4A-BB69-EE54-0B7792C23D3A}"/>
          </ac:picMkLst>
        </pc:picChg>
        <pc:picChg chg="del">
          <ac:chgData name="Kim Copejans" userId="c4ab1ff1-5332-4c8a-a751-43cd8061ab35" providerId="ADAL" clId="{C451E166-0D48-4064-8E14-DB3955141ECA}" dt="2026-05-28T12:26:22.069" v="9000" actId="478"/>
          <ac:picMkLst>
            <pc:docMk/>
            <pc:sldMk cId="1597266709" sldId="283"/>
            <ac:picMk id="9" creationId="{6A2033DB-CB62-6318-79B0-2C4EAF362D10}"/>
          </ac:picMkLst>
        </pc:picChg>
      </pc:sldChg>
      <pc:sldChg chg="delSp modSp add mod">
        <pc:chgData name="Kim Copejans" userId="c4ab1ff1-5332-4c8a-a751-43cd8061ab35" providerId="ADAL" clId="{C451E166-0D48-4064-8E14-DB3955141ECA}" dt="2026-05-28T12:26:43.889" v="9008" actId="14100"/>
        <pc:sldMkLst>
          <pc:docMk/>
          <pc:sldMk cId="1338615440" sldId="284"/>
        </pc:sldMkLst>
        <pc:picChg chg="del">
          <ac:chgData name="Kim Copejans" userId="c4ab1ff1-5332-4c8a-a751-43cd8061ab35" providerId="ADAL" clId="{C451E166-0D48-4064-8E14-DB3955141ECA}" dt="2026-05-28T12:26:36.223" v="9005" actId="478"/>
          <ac:picMkLst>
            <pc:docMk/>
            <pc:sldMk cId="1338615440" sldId="284"/>
            <ac:picMk id="5" creationId="{2263750D-51FA-FBF5-9891-DC16E96FAF07}"/>
          </ac:picMkLst>
        </pc:picChg>
        <pc:picChg chg="del">
          <ac:chgData name="Kim Copejans" userId="c4ab1ff1-5332-4c8a-a751-43cd8061ab35" providerId="ADAL" clId="{C451E166-0D48-4064-8E14-DB3955141ECA}" dt="2026-05-28T12:26:37.006" v="9006" actId="478"/>
          <ac:picMkLst>
            <pc:docMk/>
            <pc:sldMk cId="1338615440" sldId="284"/>
            <ac:picMk id="7" creationId="{E05E758B-3AAD-EB67-4E78-3076E5EF6F4E}"/>
          </ac:picMkLst>
        </pc:picChg>
        <pc:picChg chg="mod">
          <ac:chgData name="Kim Copejans" userId="c4ab1ff1-5332-4c8a-a751-43cd8061ab35" providerId="ADAL" clId="{C451E166-0D48-4064-8E14-DB3955141ECA}" dt="2026-05-28T12:26:43.889" v="9008" actId="14100"/>
          <ac:picMkLst>
            <pc:docMk/>
            <pc:sldMk cId="1338615440" sldId="284"/>
            <ac:picMk id="9" creationId="{D5275697-17E0-5981-7E78-8B6D98E44EAC}"/>
          </ac:picMkLst>
        </pc:picChg>
      </pc:sldChg>
      <pc:sldChg chg="delSp modSp add mod">
        <pc:chgData name="Kim Copejans" userId="c4ab1ff1-5332-4c8a-a751-43cd8061ab35" providerId="ADAL" clId="{C451E166-0D48-4064-8E14-DB3955141ECA}" dt="2026-05-28T12:28:50.576" v="9025" actId="1076"/>
        <pc:sldMkLst>
          <pc:docMk/>
          <pc:sldMk cId="256981533" sldId="285"/>
        </pc:sldMkLst>
        <pc:picChg chg="mod">
          <ac:chgData name="Kim Copejans" userId="c4ab1ff1-5332-4c8a-a751-43cd8061ab35" providerId="ADAL" clId="{C451E166-0D48-4064-8E14-DB3955141ECA}" dt="2026-05-28T12:28:50.576" v="9025" actId="1076"/>
          <ac:picMkLst>
            <pc:docMk/>
            <pc:sldMk cId="256981533" sldId="285"/>
            <ac:picMk id="21" creationId="{62D101F4-1CF6-4624-6B3E-774FAE2B2EDB}"/>
          </ac:picMkLst>
        </pc:picChg>
        <pc:picChg chg="del">
          <ac:chgData name="Kim Copejans" userId="c4ab1ff1-5332-4c8a-a751-43cd8061ab35" providerId="ADAL" clId="{C451E166-0D48-4064-8E14-DB3955141ECA}" dt="2026-05-28T12:27:16.743" v="9019" actId="478"/>
          <ac:picMkLst>
            <pc:docMk/>
            <pc:sldMk cId="256981533" sldId="285"/>
            <ac:picMk id="23" creationId="{8887235C-FA37-0A95-9DD0-83059B88069C}"/>
          </ac:picMkLst>
        </pc:picChg>
        <pc:picChg chg="del">
          <ac:chgData name="Kim Copejans" userId="c4ab1ff1-5332-4c8a-a751-43cd8061ab35" providerId="ADAL" clId="{C451E166-0D48-4064-8E14-DB3955141ECA}" dt="2026-05-28T12:27:18.767" v="9020" actId="478"/>
          <ac:picMkLst>
            <pc:docMk/>
            <pc:sldMk cId="256981533" sldId="285"/>
            <ac:picMk id="25" creationId="{EF712FF3-99A9-47CF-2A22-0EAA859E97D1}"/>
          </ac:picMkLst>
        </pc:picChg>
        <pc:picChg chg="del">
          <ac:chgData name="Kim Copejans" userId="c4ab1ff1-5332-4c8a-a751-43cd8061ab35" providerId="ADAL" clId="{C451E166-0D48-4064-8E14-DB3955141ECA}" dt="2026-05-28T12:27:22.120" v="9021" actId="478"/>
          <ac:picMkLst>
            <pc:docMk/>
            <pc:sldMk cId="256981533" sldId="285"/>
            <ac:picMk id="27" creationId="{4F23055B-2B3D-D797-B2DD-EA98DB518762}"/>
          </ac:picMkLst>
        </pc:picChg>
      </pc:sldChg>
      <pc:sldChg chg="delSp modSp add mod">
        <pc:chgData name="Kim Copejans" userId="c4ab1ff1-5332-4c8a-a751-43cd8061ab35" providerId="ADAL" clId="{C451E166-0D48-4064-8E14-DB3955141ECA}" dt="2026-05-28T13:13:53.622" v="10012" actId="478"/>
        <pc:sldMkLst>
          <pc:docMk/>
          <pc:sldMk cId="1647535658" sldId="286"/>
        </pc:sldMkLst>
        <pc:picChg chg="del">
          <ac:chgData name="Kim Copejans" userId="c4ab1ff1-5332-4c8a-a751-43cd8061ab35" providerId="ADAL" clId="{C451E166-0D48-4064-8E14-DB3955141ECA}" dt="2026-05-28T12:28:39.477" v="9022" actId="478"/>
          <ac:picMkLst>
            <pc:docMk/>
            <pc:sldMk cId="1647535658" sldId="286"/>
            <ac:picMk id="21" creationId="{2FAB73C2-FF82-5DFB-5386-4FCF9A57880C}"/>
          </ac:picMkLst>
        </pc:picChg>
        <pc:picChg chg="del">
          <ac:chgData name="Kim Copejans" userId="c4ab1ff1-5332-4c8a-a751-43cd8061ab35" providerId="ADAL" clId="{C451E166-0D48-4064-8E14-DB3955141ECA}" dt="2026-05-28T12:27:13.489" v="9018" actId="478"/>
          <ac:picMkLst>
            <pc:docMk/>
            <pc:sldMk cId="1647535658" sldId="286"/>
            <ac:picMk id="23" creationId="{C0AD039D-F294-195B-6932-51F8575239A8}"/>
          </ac:picMkLst>
        </pc:picChg>
        <pc:picChg chg="mod">
          <ac:chgData name="Kim Copejans" userId="c4ab1ff1-5332-4c8a-a751-43cd8061ab35" providerId="ADAL" clId="{C451E166-0D48-4064-8E14-DB3955141ECA}" dt="2026-05-28T12:29:00.399" v="9027" actId="14100"/>
          <ac:picMkLst>
            <pc:docMk/>
            <pc:sldMk cId="1647535658" sldId="286"/>
            <ac:picMk id="25" creationId="{DCDF6C36-BA48-9C6F-1E1B-6ECE2B5C578A}"/>
          </ac:picMkLst>
        </pc:picChg>
        <pc:picChg chg="del">
          <ac:chgData name="Kim Copejans" userId="c4ab1ff1-5332-4c8a-a751-43cd8061ab35" providerId="ADAL" clId="{C451E166-0D48-4064-8E14-DB3955141ECA}" dt="2026-05-28T13:13:53.622" v="10012" actId="478"/>
          <ac:picMkLst>
            <pc:docMk/>
            <pc:sldMk cId="1647535658" sldId="286"/>
            <ac:picMk id="27" creationId="{911EFC1E-49C8-28C2-6160-B4A1156DB063}"/>
          </ac:picMkLst>
        </pc:picChg>
      </pc:sldChg>
      <pc:sldChg chg="delSp modSp add mod">
        <pc:chgData name="Kim Copejans" userId="c4ab1ff1-5332-4c8a-a751-43cd8061ab35" providerId="ADAL" clId="{C451E166-0D48-4064-8E14-DB3955141ECA}" dt="2026-05-28T12:29:21.633" v="9031" actId="14100"/>
        <pc:sldMkLst>
          <pc:docMk/>
          <pc:sldMk cId="3032348212" sldId="287"/>
        </pc:sldMkLst>
        <pc:picChg chg="del">
          <ac:chgData name="Kim Copejans" userId="c4ab1ff1-5332-4c8a-a751-43cd8061ab35" providerId="ADAL" clId="{C451E166-0D48-4064-8E14-DB3955141ECA}" dt="2026-05-28T12:29:09.877" v="9029" actId="478"/>
          <ac:picMkLst>
            <pc:docMk/>
            <pc:sldMk cId="3032348212" sldId="287"/>
            <ac:picMk id="25" creationId="{E1734140-9DC2-880E-F6A6-A41551D3CEBA}"/>
          </ac:picMkLst>
        </pc:picChg>
        <pc:picChg chg="mod">
          <ac:chgData name="Kim Copejans" userId="c4ab1ff1-5332-4c8a-a751-43cd8061ab35" providerId="ADAL" clId="{C451E166-0D48-4064-8E14-DB3955141ECA}" dt="2026-05-28T12:29:21.633" v="9031" actId="14100"/>
          <ac:picMkLst>
            <pc:docMk/>
            <pc:sldMk cId="3032348212" sldId="287"/>
            <ac:picMk id="27" creationId="{94FF0EAA-092E-B08A-8ED0-11A862CBF158}"/>
          </ac:picMkLst>
        </pc:picChg>
      </pc:sldChg>
      <pc:sldChg chg="add ord">
        <pc:chgData name="Kim Copejans" userId="c4ab1ff1-5332-4c8a-a751-43cd8061ab35" providerId="ADAL" clId="{C451E166-0D48-4064-8E14-DB3955141ECA}" dt="2026-05-28T13:10:56.029" v="9970"/>
        <pc:sldMkLst>
          <pc:docMk/>
          <pc:sldMk cId="3535311252" sldId="288"/>
        </pc:sldMkLst>
      </pc:sldChg>
      <pc:sldChg chg="new del">
        <pc:chgData name="Kim Copejans" userId="c4ab1ff1-5332-4c8a-a751-43cd8061ab35" providerId="ADAL" clId="{C451E166-0D48-4064-8E14-DB3955141ECA}" dt="2026-05-28T13:11:08.874" v="9973" actId="47"/>
        <pc:sldMkLst>
          <pc:docMk/>
          <pc:sldMk cId="1879870389" sldId="289"/>
        </pc:sldMkLst>
      </pc:sldChg>
      <pc:sldChg chg="new del">
        <pc:chgData name="Kim Copejans" userId="c4ab1ff1-5332-4c8a-a751-43cd8061ab35" providerId="ADAL" clId="{C451E166-0D48-4064-8E14-DB3955141ECA}" dt="2026-05-28T13:11:10.731" v="9974" actId="47"/>
        <pc:sldMkLst>
          <pc:docMk/>
          <pc:sldMk cId="3095001361" sldId="2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75E25-0315-4C09-B9C1-EF73FC3BBB0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LID4096"/>
        </a:p>
      </dgm:t>
    </dgm:pt>
    <dgm:pt modelId="{36C0E7C9-953C-48B4-A0E7-1F8238AC74CF}">
      <dgm:prSet phldrT="[Tekst]" phldr="0"/>
      <dgm:spPr>
        <a:solidFill>
          <a:srgbClr val="92D050"/>
        </a:solidFill>
      </dgm:spPr>
      <dgm:t>
        <a:bodyPr/>
        <a:lstStyle/>
        <a:p>
          <a:r>
            <a:rPr lang="nl-BE" dirty="0"/>
            <a:t>Draagvlak</a:t>
          </a:r>
          <a:endParaRPr lang="LID4096" dirty="0"/>
        </a:p>
      </dgm:t>
    </dgm:pt>
    <dgm:pt modelId="{3CEAD192-C74C-47F0-BDF4-EF5DE52170F3}" type="parTrans" cxnId="{D4B70E5B-8A18-4EA0-80CA-526CD0DCF86A}">
      <dgm:prSet/>
      <dgm:spPr/>
      <dgm:t>
        <a:bodyPr/>
        <a:lstStyle/>
        <a:p>
          <a:endParaRPr lang="LID4096"/>
        </a:p>
      </dgm:t>
    </dgm:pt>
    <dgm:pt modelId="{A65144DD-30CA-4E90-AFE9-1A55C4B63DB2}" type="sibTrans" cxnId="{D4B70E5B-8A18-4EA0-80CA-526CD0DCF86A}">
      <dgm:prSet/>
      <dgm:spPr/>
      <dgm:t>
        <a:bodyPr/>
        <a:lstStyle/>
        <a:p>
          <a:endParaRPr lang="LID4096"/>
        </a:p>
      </dgm:t>
    </dgm:pt>
    <dgm:pt modelId="{8A5715EA-997E-449D-B17B-F4558D600DA4}">
      <dgm:prSet phldrT="[Tekst]" phldr="0"/>
      <dgm:spPr>
        <a:solidFill>
          <a:schemeClr val="tx1">
            <a:lumMod val="20000"/>
            <a:lumOff val="80000"/>
          </a:schemeClr>
        </a:solidFill>
      </dgm:spPr>
      <dgm:t>
        <a:bodyPr/>
        <a:lstStyle/>
        <a:p>
          <a:r>
            <a:rPr lang="nl-BE" dirty="0"/>
            <a:t>planmatig</a:t>
          </a:r>
          <a:endParaRPr lang="LID4096" dirty="0"/>
        </a:p>
      </dgm:t>
    </dgm:pt>
    <dgm:pt modelId="{2B802515-AA9C-4405-84D7-7290B489D8E7}" type="parTrans" cxnId="{B34AF7B8-DDF7-4C98-8F68-82901DC63FF9}">
      <dgm:prSet/>
      <dgm:spPr/>
      <dgm:t>
        <a:bodyPr/>
        <a:lstStyle/>
        <a:p>
          <a:endParaRPr lang="LID4096"/>
        </a:p>
      </dgm:t>
    </dgm:pt>
    <dgm:pt modelId="{0083CBE9-7E7B-4EB8-BAA0-95493588A263}" type="sibTrans" cxnId="{B34AF7B8-DDF7-4C98-8F68-82901DC63FF9}">
      <dgm:prSet/>
      <dgm:spPr/>
      <dgm:t>
        <a:bodyPr/>
        <a:lstStyle/>
        <a:p>
          <a:endParaRPr lang="LID4096"/>
        </a:p>
      </dgm:t>
    </dgm:pt>
    <dgm:pt modelId="{21404035-1BD0-4514-9B73-3017AD2427CF}">
      <dgm:prSet phldrT="[Tekst]" phldr="0"/>
      <dgm:spPr>
        <a:solidFill>
          <a:schemeClr val="accent3"/>
        </a:solidFill>
      </dgm:spPr>
      <dgm:t>
        <a:bodyPr/>
        <a:lstStyle/>
        <a:p>
          <a:r>
            <a:rPr lang="nl-BE" dirty="0"/>
            <a:t>Contact met externen</a:t>
          </a:r>
          <a:endParaRPr lang="LID4096" dirty="0"/>
        </a:p>
      </dgm:t>
    </dgm:pt>
    <dgm:pt modelId="{FD8CF16A-394D-48BD-838A-8C4B36AE4BD0}" type="parTrans" cxnId="{910F53B8-6AB0-42CF-896E-1477F03F431E}">
      <dgm:prSet/>
      <dgm:spPr/>
      <dgm:t>
        <a:bodyPr/>
        <a:lstStyle/>
        <a:p>
          <a:endParaRPr lang="LID4096"/>
        </a:p>
      </dgm:t>
    </dgm:pt>
    <dgm:pt modelId="{239328D2-5ABB-4D60-9DA5-6C3BDF188534}" type="sibTrans" cxnId="{910F53B8-6AB0-42CF-896E-1477F03F431E}">
      <dgm:prSet/>
      <dgm:spPr/>
      <dgm:t>
        <a:bodyPr/>
        <a:lstStyle/>
        <a:p>
          <a:endParaRPr lang="LID4096"/>
        </a:p>
      </dgm:t>
    </dgm:pt>
    <dgm:pt modelId="{A1F0BE91-3CED-4709-A227-4CD3A56EAFCF}">
      <dgm:prSet phldrT="[Tekst]" phldr="0"/>
      <dgm:spPr>
        <a:solidFill>
          <a:schemeClr val="tx1"/>
        </a:solidFill>
      </dgm:spPr>
      <dgm:t>
        <a:bodyPr/>
        <a:lstStyle/>
        <a:p>
          <a:r>
            <a:rPr lang="nl-BE" dirty="0"/>
            <a:t>Actief stappen ondernemen</a:t>
          </a:r>
          <a:endParaRPr lang="LID4096" dirty="0"/>
        </a:p>
      </dgm:t>
    </dgm:pt>
    <dgm:pt modelId="{EBBDAD68-1ED4-47EF-A7B2-89469C8A3C38}" type="parTrans" cxnId="{C847240E-1F07-401E-95DE-71BE1AF82EEA}">
      <dgm:prSet/>
      <dgm:spPr/>
      <dgm:t>
        <a:bodyPr/>
        <a:lstStyle/>
        <a:p>
          <a:endParaRPr lang="LID4096"/>
        </a:p>
      </dgm:t>
    </dgm:pt>
    <dgm:pt modelId="{366DDEC5-A8E9-42C0-B824-E7F8C000871D}" type="sibTrans" cxnId="{C847240E-1F07-401E-95DE-71BE1AF82EEA}">
      <dgm:prSet/>
      <dgm:spPr/>
      <dgm:t>
        <a:bodyPr/>
        <a:lstStyle/>
        <a:p>
          <a:endParaRPr lang="LID4096"/>
        </a:p>
      </dgm:t>
    </dgm:pt>
    <dgm:pt modelId="{F6B5E5FE-0735-46B7-8309-D5E86AAEB934}">
      <dgm:prSet phldrT="[Tekst]" phldr="0"/>
      <dgm:spPr>
        <a:solidFill>
          <a:schemeClr val="tx1">
            <a:lumMod val="40000"/>
            <a:lumOff val="60000"/>
          </a:schemeClr>
        </a:solidFill>
      </dgm:spPr>
      <dgm:t>
        <a:bodyPr/>
        <a:lstStyle/>
        <a:p>
          <a:r>
            <a:rPr lang="nl-BE" dirty="0"/>
            <a:t>Informatie aan (nieuwe) leden</a:t>
          </a:r>
          <a:endParaRPr lang="LID4096" dirty="0"/>
        </a:p>
      </dgm:t>
    </dgm:pt>
    <dgm:pt modelId="{7D82CE63-9AD7-4099-A4CF-9B663A486104}" type="parTrans" cxnId="{44B5161A-57AF-42AC-9255-F9D4D55CA00D}">
      <dgm:prSet/>
      <dgm:spPr/>
      <dgm:t>
        <a:bodyPr/>
        <a:lstStyle/>
        <a:p>
          <a:endParaRPr lang="LID4096"/>
        </a:p>
      </dgm:t>
    </dgm:pt>
    <dgm:pt modelId="{CEEB58B4-4E0B-4C07-A48F-E6FFB99451CB}" type="sibTrans" cxnId="{44B5161A-57AF-42AC-9255-F9D4D55CA00D}">
      <dgm:prSet/>
      <dgm:spPr/>
      <dgm:t>
        <a:bodyPr/>
        <a:lstStyle/>
        <a:p>
          <a:endParaRPr lang="LID4096"/>
        </a:p>
      </dgm:t>
    </dgm:pt>
    <dgm:pt modelId="{03B982A9-CB32-47DF-B613-11D20AA364FF}">
      <dgm:prSet phldrT="[Tekst]" phldr="0"/>
      <dgm:spPr>
        <a:solidFill>
          <a:schemeClr val="bg2">
            <a:lumMod val="20000"/>
            <a:lumOff val="80000"/>
          </a:schemeClr>
        </a:solidFill>
      </dgm:spPr>
      <dgm:t>
        <a:bodyPr/>
        <a:lstStyle/>
        <a:p>
          <a:r>
            <a:rPr lang="nl-BE" dirty="0"/>
            <a:t>Belang van diversiteit</a:t>
          </a:r>
          <a:endParaRPr lang="LID4096" dirty="0"/>
        </a:p>
      </dgm:t>
    </dgm:pt>
    <dgm:pt modelId="{D8BBC3D1-FCF9-40F2-A2CF-A66A3EC79346}" type="parTrans" cxnId="{FE37B2A1-5F0A-4969-BB5B-2189043B5EEE}">
      <dgm:prSet/>
      <dgm:spPr/>
      <dgm:t>
        <a:bodyPr/>
        <a:lstStyle/>
        <a:p>
          <a:endParaRPr lang="LID4096"/>
        </a:p>
      </dgm:t>
    </dgm:pt>
    <dgm:pt modelId="{96473AA0-7D08-40E3-AB06-F018518B9FA6}" type="sibTrans" cxnId="{FE37B2A1-5F0A-4969-BB5B-2189043B5EEE}">
      <dgm:prSet/>
      <dgm:spPr/>
      <dgm:t>
        <a:bodyPr/>
        <a:lstStyle/>
        <a:p>
          <a:endParaRPr lang="LID4096"/>
        </a:p>
      </dgm:t>
    </dgm:pt>
    <dgm:pt modelId="{BFC7DFA4-8941-4453-9CF9-5B060551CB7D}">
      <dgm:prSet phldrT="[Tekst]" phldr="0"/>
      <dgm:spPr>
        <a:solidFill>
          <a:schemeClr val="tx2"/>
        </a:solidFill>
      </dgm:spPr>
      <dgm:t>
        <a:bodyPr/>
        <a:lstStyle/>
        <a:p>
          <a:r>
            <a:rPr lang="nl-BE" dirty="0"/>
            <a:t>Werkgroep + aanpak</a:t>
          </a:r>
          <a:endParaRPr lang="LID4096" dirty="0"/>
        </a:p>
      </dgm:t>
    </dgm:pt>
    <dgm:pt modelId="{32CA4CB8-12E4-4E87-B42B-2B03E91641D4}" type="parTrans" cxnId="{7F60DCA9-EDF8-43A8-83CA-1E9763CE45B5}">
      <dgm:prSet/>
      <dgm:spPr/>
      <dgm:t>
        <a:bodyPr/>
        <a:lstStyle/>
        <a:p>
          <a:endParaRPr lang="LID4096"/>
        </a:p>
      </dgm:t>
    </dgm:pt>
    <dgm:pt modelId="{DCB2A015-54EA-404C-A119-521A8E677B4B}" type="sibTrans" cxnId="{7F60DCA9-EDF8-43A8-83CA-1E9763CE45B5}">
      <dgm:prSet/>
      <dgm:spPr/>
      <dgm:t>
        <a:bodyPr/>
        <a:lstStyle/>
        <a:p>
          <a:endParaRPr lang="LID4096"/>
        </a:p>
      </dgm:t>
    </dgm:pt>
    <dgm:pt modelId="{E8F72A85-126D-40A5-9784-D25D58A83614}" type="pres">
      <dgm:prSet presAssocID="{91175E25-0315-4C09-B9C1-EF73FC3BBB0D}" presName="Name0" presStyleCnt="0">
        <dgm:presLayoutVars>
          <dgm:dir/>
          <dgm:resizeHandles val="exact"/>
        </dgm:presLayoutVars>
      </dgm:prSet>
      <dgm:spPr/>
    </dgm:pt>
    <dgm:pt modelId="{D52AAD36-73AE-43FE-9491-87DF6053D812}" type="pres">
      <dgm:prSet presAssocID="{91175E25-0315-4C09-B9C1-EF73FC3BBB0D}" presName="cycle" presStyleCnt="0"/>
      <dgm:spPr/>
    </dgm:pt>
    <dgm:pt modelId="{02839F1C-0525-4BBC-B343-8D8556687E6A}" type="pres">
      <dgm:prSet presAssocID="{36C0E7C9-953C-48B4-A0E7-1F8238AC74CF}" presName="nodeFirstNode" presStyleLbl="node1" presStyleIdx="0" presStyleCnt="7">
        <dgm:presLayoutVars>
          <dgm:bulletEnabled val="1"/>
        </dgm:presLayoutVars>
      </dgm:prSet>
      <dgm:spPr/>
    </dgm:pt>
    <dgm:pt modelId="{8DA60C4D-D354-49A4-AB6B-3BC74C0EE7F2}" type="pres">
      <dgm:prSet presAssocID="{A65144DD-30CA-4E90-AFE9-1A55C4B63DB2}" presName="sibTransFirstNode" presStyleLbl="bgShp" presStyleIdx="0" presStyleCnt="1"/>
      <dgm:spPr/>
    </dgm:pt>
    <dgm:pt modelId="{F219C3AA-28BE-441C-9867-97CB2E47F557}" type="pres">
      <dgm:prSet presAssocID="{BFC7DFA4-8941-4453-9CF9-5B060551CB7D}" presName="nodeFollowingNodes" presStyleLbl="node1" presStyleIdx="1" presStyleCnt="7" custRadScaleRad="105970" custRadScaleInc="13811">
        <dgm:presLayoutVars>
          <dgm:bulletEnabled val="1"/>
        </dgm:presLayoutVars>
      </dgm:prSet>
      <dgm:spPr/>
    </dgm:pt>
    <dgm:pt modelId="{553F96CC-FEFF-4E0C-989A-30FD6E1351AB}" type="pres">
      <dgm:prSet presAssocID="{03B982A9-CB32-47DF-B613-11D20AA364FF}" presName="nodeFollowingNodes" presStyleLbl="node1" presStyleIdx="2" presStyleCnt="7" custRadScaleRad="107195" custRadScaleInc="-18636">
        <dgm:presLayoutVars>
          <dgm:bulletEnabled val="1"/>
        </dgm:presLayoutVars>
      </dgm:prSet>
      <dgm:spPr/>
    </dgm:pt>
    <dgm:pt modelId="{44BBE6F3-F1AF-40A5-AA6B-EB54E7E2C08F}" type="pres">
      <dgm:prSet presAssocID="{8A5715EA-997E-449D-B17B-F4558D600DA4}" presName="nodeFollowingNodes" presStyleLbl="node1" presStyleIdx="3" presStyleCnt="7" custRadScaleRad="107890" custRadScaleInc="-32744">
        <dgm:presLayoutVars>
          <dgm:bulletEnabled val="1"/>
        </dgm:presLayoutVars>
      </dgm:prSet>
      <dgm:spPr/>
    </dgm:pt>
    <dgm:pt modelId="{F8DC3A16-ADB5-4A94-B70E-5ACC2A75A44B}" type="pres">
      <dgm:prSet presAssocID="{21404035-1BD0-4514-9B73-3017AD2427CF}" presName="nodeFollowingNodes" presStyleLbl="node1" presStyleIdx="4" presStyleCnt="7" custRadScaleRad="99511" custRadScaleInc="8851">
        <dgm:presLayoutVars>
          <dgm:bulletEnabled val="1"/>
        </dgm:presLayoutVars>
      </dgm:prSet>
      <dgm:spPr/>
    </dgm:pt>
    <dgm:pt modelId="{E0CC8D82-4E24-47F9-A3C9-0877955A40A7}" type="pres">
      <dgm:prSet presAssocID="{A1F0BE91-3CED-4709-A227-4CD3A56EAFCF}" presName="nodeFollowingNodes" presStyleLbl="node1" presStyleIdx="5" presStyleCnt="7">
        <dgm:presLayoutVars>
          <dgm:bulletEnabled val="1"/>
        </dgm:presLayoutVars>
      </dgm:prSet>
      <dgm:spPr/>
    </dgm:pt>
    <dgm:pt modelId="{A918CA50-7FCA-49FF-8899-42DBB34CD3CD}" type="pres">
      <dgm:prSet presAssocID="{F6B5E5FE-0735-46B7-8309-D5E86AAEB934}" presName="nodeFollowingNodes" presStyleLbl="node1" presStyleIdx="6" presStyleCnt="7" custRadScaleRad="104389" custRadScaleInc="-24828">
        <dgm:presLayoutVars>
          <dgm:bulletEnabled val="1"/>
        </dgm:presLayoutVars>
      </dgm:prSet>
      <dgm:spPr/>
    </dgm:pt>
  </dgm:ptLst>
  <dgm:cxnLst>
    <dgm:cxn modelId="{39DA070C-4901-44B8-9016-BFB78E9F7E37}" type="presOf" srcId="{8A5715EA-997E-449D-B17B-F4558D600DA4}" destId="{44BBE6F3-F1AF-40A5-AA6B-EB54E7E2C08F}" srcOrd="0" destOrd="0" presId="urn:microsoft.com/office/officeart/2005/8/layout/cycle3"/>
    <dgm:cxn modelId="{C847240E-1F07-401E-95DE-71BE1AF82EEA}" srcId="{91175E25-0315-4C09-B9C1-EF73FC3BBB0D}" destId="{A1F0BE91-3CED-4709-A227-4CD3A56EAFCF}" srcOrd="5" destOrd="0" parTransId="{EBBDAD68-1ED4-47EF-A7B2-89469C8A3C38}" sibTransId="{366DDEC5-A8E9-42C0-B824-E7F8C000871D}"/>
    <dgm:cxn modelId="{44B5161A-57AF-42AC-9255-F9D4D55CA00D}" srcId="{91175E25-0315-4C09-B9C1-EF73FC3BBB0D}" destId="{F6B5E5FE-0735-46B7-8309-D5E86AAEB934}" srcOrd="6" destOrd="0" parTransId="{7D82CE63-9AD7-4099-A4CF-9B663A486104}" sibTransId="{CEEB58B4-4E0B-4C07-A48F-E6FFB99451CB}"/>
    <dgm:cxn modelId="{DA0B331A-9F93-42A7-8A14-E5B864BAFB53}" type="presOf" srcId="{F6B5E5FE-0735-46B7-8309-D5E86AAEB934}" destId="{A918CA50-7FCA-49FF-8899-42DBB34CD3CD}" srcOrd="0" destOrd="0" presId="urn:microsoft.com/office/officeart/2005/8/layout/cycle3"/>
    <dgm:cxn modelId="{D4B70E5B-8A18-4EA0-80CA-526CD0DCF86A}" srcId="{91175E25-0315-4C09-B9C1-EF73FC3BBB0D}" destId="{36C0E7C9-953C-48B4-A0E7-1F8238AC74CF}" srcOrd="0" destOrd="0" parTransId="{3CEAD192-C74C-47F0-BDF4-EF5DE52170F3}" sibTransId="{A65144DD-30CA-4E90-AFE9-1A55C4B63DB2}"/>
    <dgm:cxn modelId="{911CAD5F-D1A0-4C9E-8BC5-7F657D65DF14}" type="presOf" srcId="{36C0E7C9-953C-48B4-A0E7-1F8238AC74CF}" destId="{02839F1C-0525-4BBC-B343-8D8556687E6A}" srcOrd="0" destOrd="0" presId="urn:microsoft.com/office/officeart/2005/8/layout/cycle3"/>
    <dgm:cxn modelId="{D2DACB42-C5DB-49EE-BCCB-7F50B54B0FEE}" type="presOf" srcId="{91175E25-0315-4C09-B9C1-EF73FC3BBB0D}" destId="{E8F72A85-126D-40A5-9784-D25D58A83614}" srcOrd="0" destOrd="0" presId="urn:microsoft.com/office/officeart/2005/8/layout/cycle3"/>
    <dgm:cxn modelId="{1126B78E-D379-4C76-9D7B-D8F45B294838}" type="presOf" srcId="{BFC7DFA4-8941-4453-9CF9-5B060551CB7D}" destId="{F219C3AA-28BE-441C-9867-97CB2E47F557}" srcOrd="0" destOrd="0" presId="urn:microsoft.com/office/officeart/2005/8/layout/cycle3"/>
    <dgm:cxn modelId="{FE37B2A1-5F0A-4969-BB5B-2189043B5EEE}" srcId="{91175E25-0315-4C09-B9C1-EF73FC3BBB0D}" destId="{03B982A9-CB32-47DF-B613-11D20AA364FF}" srcOrd="2" destOrd="0" parTransId="{D8BBC3D1-FCF9-40F2-A2CF-A66A3EC79346}" sibTransId="{96473AA0-7D08-40E3-AB06-F018518B9FA6}"/>
    <dgm:cxn modelId="{7F60DCA9-EDF8-43A8-83CA-1E9763CE45B5}" srcId="{91175E25-0315-4C09-B9C1-EF73FC3BBB0D}" destId="{BFC7DFA4-8941-4453-9CF9-5B060551CB7D}" srcOrd="1" destOrd="0" parTransId="{32CA4CB8-12E4-4E87-B42B-2B03E91641D4}" sibTransId="{DCB2A015-54EA-404C-A119-521A8E677B4B}"/>
    <dgm:cxn modelId="{52FC55B0-A53F-4281-943D-A0763FA8DC03}" type="presOf" srcId="{A65144DD-30CA-4E90-AFE9-1A55C4B63DB2}" destId="{8DA60C4D-D354-49A4-AB6B-3BC74C0EE7F2}" srcOrd="0" destOrd="0" presId="urn:microsoft.com/office/officeart/2005/8/layout/cycle3"/>
    <dgm:cxn modelId="{5AC93EB4-08B3-407B-A049-AC910917AE57}" type="presOf" srcId="{03B982A9-CB32-47DF-B613-11D20AA364FF}" destId="{553F96CC-FEFF-4E0C-989A-30FD6E1351AB}" srcOrd="0" destOrd="0" presId="urn:microsoft.com/office/officeart/2005/8/layout/cycle3"/>
    <dgm:cxn modelId="{910F53B8-6AB0-42CF-896E-1477F03F431E}" srcId="{91175E25-0315-4C09-B9C1-EF73FC3BBB0D}" destId="{21404035-1BD0-4514-9B73-3017AD2427CF}" srcOrd="4" destOrd="0" parTransId="{FD8CF16A-394D-48BD-838A-8C4B36AE4BD0}" sibTransId="{239328D2-5ABB-4D60-9DA5-6C3BDF188534}"/>
    <dgm:cxn modelId="{B34AF7B8-DDF7-4C98-8F68-82901DC63FF9}" srcId="{91175E25-0315-4C09-B9C1-EF73FC3BBB0D}" destId="{8A5715EA-997E-449D-B17B-F4558D600DA4}" srcOrd="3" destOrd="0" parTransId="{2B802515-AA9C-4405-84D7-7290B489D8E7}" sibTransId="{0083CBE9-7E7B-4EB8-BAA0-95493588A263}"/>
    <dgm:cxn modelId="{8086F8C1-1271-4CA0-AA5E-A3CB26A821CA}" type="presOf" srcId="{21404035-1BD0-4514-9B73-3017AD2427CF}" destId="{F8DC3A16-ADB5-4A94-B70E-5ACC2A75A44B}" srcOrd="0" destOrd="0" presId="urn:microsoft.com/office/officeart/2005/8/layout/cycle3"/>
    <dgm:cxn modelId="{307B18D9-623B-4056-8FFB-7011A2E934AD}" type="presOf" srcId="{A1F0BE91-3CED-4709-A227-4CD3A56EAFCF}" destId="{E0CC8D82-4E24-47F9-A3C9-0877955A40A7}" srcOrd="0" destOrd="0" presId="urn:microsoft.com/office/officeart/2005/8/layout/cycle3"/>
    <dgm:cxn modelId="{0C79E1C8-F074-4AB0-AC0D-701A38543A94}" type="presParOf" srcId="{E8F72A85-126D-40A5-9784-D25D58A83614}" destId="{D52AAD36-73AE-43FE-9491-87DF6053D812}" srcOrd="0" destOrd="0" presId="urn:microsoft.com/office/officeart/2005/8/layout/cycle3"/>
    <dgm:cxn modelId="{A67B6971-BF49-4A44-9497-8AD196CD2381}" type="presParOf" srcId="{D52AAD36-73AE-43FE-9491-87DF6053D812}" destId="{02839F1C-0525-4BBC-B343-8D8556687E6A}" srcOrd="0" destOrd="0" presId="urn:microsoft.com/office/officeart/2005/8/layout/cycle3"/>
    <dgm:cxn modelId="{E774FCF8-5D30-4334-BAB2-440B29143747}" type="presParOf" srcId="{D52AAD36-73AE-43FE-9491-87DF6053D812}" destId="{8DA60C4D-D354-49A4-AB6B-3BC74C0EE7F2}" srcOrd="1" destOrd="0" presId="urn:microsoft.com/office/officeart/2005/8/layout/cycle3"/>
    <dgm:cxn modelId="{9E3E1C9C-AE7F-43EB-A7BD-33D67F8E32EE}" type="presParOf" srcId="{D52AAD36-73AE-43FE-9491-87DF6053D812}" destId="{F219C3AA-28BE-441C-9867-97CB2E47F557}" srcOrd="2" destOrd="0" presId="urn:microsoft.com/office/officeart/2005/8/layout/cycle3"/>
    <dgm:cxn modelId="{68E19EA7-213A-4F3B-ABB5-6C59A87EE871}" type="presParOf" srcId="{D52AAD36-73AE-43FE-9491-87DF6053D812}" destId="{553F96CC-FEFF-4E0C-989A-30FD6E1351AB}" srcOrd="3" destOrd="0" presId="urn:microsoft.com/office/officeart/2005/8/layout/cycle3"/>
    <dgm:cxn modelId="{E8FCCFEA-00E4-46E5-9951-775A5AC7A2E1}" type="presParOf" srcId="{D52AAD36-73AE-43FE-9491-87DF6053D812}" destId="{44BBE6F3-F1AF-40A5-AA6B-EB54E7E2C08F}" srcOrd="4" destOrd="0" presId="urn:microsoft.com/office/officeart/2005/8/layout/cycle3"/>
    <dgm:cxn modelId="{A52F9552-0A47-4699-A6A1-1ECF7FE791A1}" type="presParOf" srcId="{D52AAD36-73AE-43FE-9491-87DF6053D812}" destId="{F8DC3A16-ADB5-4A94-B70E-5ACC2A75A44B}" srcOrd="5" destOrd="0" presId="urn:microsoft.com/office/officeart/2005/8/layout/cycle3"/>
    <dgm:cxn modelId="{EF02D1BF-4CDA-482D-A1EB-D05141622586}" type="presParOf" srcId="{D52AAD36-73AE-43FE-9491-87DF6053D812}" destId="{E0CC8D82-4E24-47F9-A3C9-0877955A40A7}" srcOrd="6" destOrd="0" presId="urn:microsoft.com/office/officeart/2005/8/layout/cycle3"/>
    <dgm:cxn modelId="{3F9FA961-94E5-43C8-9BB5-5E3CBE2DB7FE}" type="presParOf" srcId="{D52AAD36-73AE-43FE-9491-87DF6053D812}" destId="{A918CA50-7FCA-49FF-8899-42DBB34CD3CD}"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60C4D-D354-49A4-AB6B-3BC74C0EE7F2}">
      <dsp:nvSpPr>
        <dsp:cNvPr id="0" name=""/>
        <dsp:cNvSpPr/>
      </dsp:nvSpPr>
      <dsp:spPr>
        <a:xfrm>
          <a:off x="1976104" y="-46706"/>
          <a:ext cx="7785094" cy="7785094"/>
        </a:xfrm>
        <a:prstGeom prst="circularArrow">
          <a:avLst>
            <a:gd name="adj1" fmla="val 5544"/>
            <a:gd name="adj2" fmla="val 330680"/>
            <a:gd name="adj3" fmla="val 14478743"/>
            <a:gd name="adj4" fmla="val 1697143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39F1C-0525-4BBC-B343-8D8556687E6A}">
      <dsp:nvSpPr>
        <dsp:cNvPr id="0" name=""/>
        <dsp:cNvSpPr/>
      </dsp:nvSpPr>
      <dsp:spPr>
        <a:xfrm>
          <a:off x="4625002" y="3110"/>
          <a:ext cx="2487299" cy="124364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kern="1200" dirty="0"/>
            <a:t>Draagvlak</a:t>
          </a:r>
          <a:endParaRPr lang="LID4096" sz="2300" kern="1200" dirty="0"/>
        </a:p>
      </dsp:txBody>
      <dsp:txXfrm>
        <a:off x="4685712" y="63820"/>
        <a:ext cx="2365879" cy="1122229"/>
      </dsp:txXfrm>
    </dsp:sp>
    <dsp:sp modelId="{F219C3AA-28BE-441C-9867-97CB2E47F557}">
      <dsp:nvSpPr>
        <dsp:cNvPr id="0" name=""/>
        <dsp:cNvSpPr/>
      </dsp:nvSpPr>
      <dsp:spPr>
        <a:xfrm>
          <a:off x="7596834" y="1440163"/>
          <a:ext cx="2487299" cy="124364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kern="1200" dirty="0"/>
            <a:t>Werkgroep + aanpak</a:t>
          </a:r>
          <a:endParaRPr lang="LID4096" sz="2300" kern="1200" dirty="0"/>
        </a:p>
      </dsp:txBody>
      <dsp:txXfrm>
        <a:off x="7657544" y="1500873"/>
        <a:ext cx="2365879" cy="1122229"/>
      </dsp:txXfrm>
    </dsp:sp>
    <dsp:sp modelId="{553F96CC-FEFF-4E0C-989A-30FD6E1351AB}">
      <dsp:nvSpPr>
        <dsp:cNvPr id="0" name=""/>
        <dsp:cNvSpPr/>
      </dsp:nvSpPr>
      <dsp:spPr>
        <a:xfrm>
          <a:off x="8172907" y="3600396"/>
          <a:ext cx="2487299" cy="124364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kern="1200" dirty="0"/>
            <a:t>Belang van diversiteit</a:t>
          </a:r>
          <a:endParaRPr lang="LID4096" sz="2300" kern="1200" dirty="0"/>
        </a:p>
      </dsp:txBody>
      <dsp:txXfrm>
        <a:off x="8233617" y="3661106"/>
        <a:ext cx="2365879" cy="1122229"/>
      </dsp:txXfrm>
    </dsp:sp>
    <dsp:sp modelId="{44BBE6F3-F1AF-40A5-AA6B-EB54E7E2C08F}">
      <dsp:nvSpPr>
        <dsp:cNvPr id="0" name=""/>
        <dsp:cNvSpPr/>
      </dsp:nvSpPr>
      <dsp:spPr>
        <a:xfrm>
          <a:off x="6948778" y="6048673"/>
          <a:ext cx="2487299" cy="1243649"/>
        </a:xfrm>
        <a:prstGeom prst="roundRect">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kern="1200" dirty="0"/>
            <a:t>planmatig</a:t>
          </a:r>
          <a:endParaRPr lang="LID4096" sz="2300" kern="1200" dirty="0"/>
        </a:p>
      </dsp:txBody>
      <dsp:txXfrm>
        <a:off x="7009488" y="6109383"/>
        <a:ext cx="2365879" cy="1122229"/>
      </dsp:txXfrm>
    </dsp:sp>
    <dsp:sp modelId="{F8DC3A16-ADB5-4A94-B70E-5ACC2A75A44B}">
      <dsp:nvSpPr>
        <dsp:cNvPr id="0" name=""/>
        <dsp:cNvSpPr/>
      </dsp:nvSpPr>
      <dsp:spPr>
        <a:xfrm>
          <a:off x="2988325" y="6192701"/>
          <a:ext cx="2487299" cy="1243649"/>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kern="1200" dirty="0"/>
            <a:t>Contact met externen</a:t>
          </a:r>
          <a:endParaRPr lang="LID4096" sz="2300" kern="1200" dirty="0"/>
        </a:p>
      </dsp:txBody>
      <dsp:txXfrm>
        <a:off x="3049035" y="6253411"/>
        <a:ext cx="2365879" cy="1122229"/>
      </dsp:txXfrm>
    </dsp:sp>
    <dsp:sp modelId="{E0CC8D82-4E24-47F9-A3C9-0877955A40A7}">
      <dsp:nvSpPr>
        <dsp:cNvPr id="0" name=""/>
        <dsp:cNvSpPr/>
      </dsp:nvSpPr>
      <dsp:spPr>
        <a:xfrm>
          <a:off x="1388368" y="4061720"/>
          <a:ext cx="2487299" cy="1243649"/>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kern="1200" dirty="0"/>
            <a:t>Actief stappen ondernemen</a:t>
          </a:r>
          <a:endParaRPr lang="LID4096" sz="2300" kern="1200" dirty="0"/>
        </a:p>
      </dsp:txBody>
      <dsp:txXfrm>
        <a:off x="1449078" y="4122430"/>
        <a:ext cx="2365879" cy="1122229"/>
      </dsp:txXfrm>
    </dsp:sp>
    <dsp:sp modelId="{A918CA50-7FCA-49FF-8899-42DBB34CD3CD}">
      <dsp:nvSpPr>
        <dsp:cNvPr id="0" name=""/>
        <dsp:cNvSpPr/>
      </dsp:nvSpPr>
      <dsp:spPr>
        <a:xfrm>
          <a:off x="1548175" y="1728184"/>
          <a:ext cx="2487299" cy="1243649"/>
        </a:xfrm>
        <a:prstGeom prst="roundRect">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kern="1200" dirty="0"/>
            <a:t>Informatie aan (nieuwe) leden</a:t>
          </a:r>
          <a:endParaRPr lang="LID4096" sz="2300" kern="1200" dirty="0"/>
        </a:p>
      </dsp:txBody>
      <dsp:txXfrm>
        <a:off x="1608885" y="1788894"/>
        <a:ext cx="2365879" cy="112222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1CB20-4A29-4CAB-B7F8-B821684CA665}" type="datetimeFigureOut">
              <a:rPr lang="LID4096" smtClean="0"/>
              <a:t>05/28/2026</a:t>
            </a:fld>
            <a:endParaRPr lang="LID4096"/>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C6C32-3D62-4D1B-8238-024DE4514336}" type="slidenum">
              <a:rPr lang="LID4096" smtClean="0"/>
              <a:t>‹nr.›</a:t>
            </a:fld>
            <a:endParaRPr lang="LID4096"/>
          </a:p>
        </p:txBody>
      </p:sp>
    </p:spTree>
    <p:extLst>
      <p:ext uri="{BB962C8B-B14F-4D97-AF65-F5344CB8AC3E}">
        <p14:creationId xmlns:p14="http://schemas.microsoft.com/office/powerpoint/2010/main" val="281305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asisbe.com/home/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ntegratie-inburgering.be/nl/wat-kunnen-we-voor-jou-doen/ondersteuning-voor-je-organisatie-of-lokaal-bestuur/publicaties/erk-berg-hoe-verloopt-een-traject-nederlands-ler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Introductie: wie zit er rond de tafel, waarom gekozen voor deze werkwinkel + in kaart brengen wat de moeilijkheden zijn (en of we met deze werkwinkel daaraan tegemoet komen.  </a:t>
            </a:r>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2</a:t>
            </a:fld>
            <a:endParaRPr lang="LID4096"/>
          </a:p>
        </p:txBody>
      </p:sp>
    </p:spTree>
    <p:extLst>
      <p:ext uri="{BB962C8B-B14F-4D97-AF65-F5344CB8AC3E}">
        <p14:creationId xmlns:p14="http://schemas.microsoft.com/office/powerpoint/2010/main" val="326842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hlinkClick r:id="rId3"/>
              </a:rPr>
              <a:t>Accueil</a:t>
            </a:r>
            <a:r>
              <a:rPr lang="nl-BE" dirty="0">
                <a:hlinkClick r:id="rId3"/>
              </a:rPr>
              <a:t> EN — Oasis Belgium</a:t>
            </a:r>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11</a:t>
            </a:fld>
            <a:endParaRPr lang="LID4096"/>
          </a:p>
        </p:txBody>
      </p:sp>
    </p:spTree>
    <p:extLst>
      <p:ext uri="{BB962C8B-B14F-4D97-AF65-F5344CB8AC3E}">
        <p14:creationId xmlns:p14="http://schemas.microsoft.com/office/powerpoint/2010/main" val="154925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15</a:t>
            </a:fld>
            <a:endParaRPr lang="LID4096"/>
          </a:p>
        </p:txBody>
      </p:sp>
    </p:spTree>
    <p:extLst>
      <p:ext uri="{BB962C8B-B14F-4D97-AF65-F5344CB8AC3E}">
        <p14:creationId xmlns:p14="http://schemas.microsoft.com/office/powerpoint/2010/main" val="238089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7158-21EC-8D47-5671-F7323922A3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5F751E-D064-9CEE-5785-FB6E55A94D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467BE10-C057-3BC9-3E6B-556C0326F5F4}"/>
              </a:ext>
            </a:extLst>
          </p:cNvPr>
          <p:cNvSpPr>
            <a:spLocks noGrp="1"/>
          </p:cNvSpPr>
          <p:nvPr>
            <p:ph type="body" idx="1"/>
          </p:nvPr>
        </p:nvSpPr>
        <p:spPr/>
        <p:txBody>
          <a:bodyPr/>
          <a:lstStyle/>
          <a:p>
            <a:endParaRPr lang="LID4096" dirty="0"/>
          </a:p>
        </p:txBody>
      </p:sp>
      <p:sp>
        <p:nvSpPr>
          <p:cNvPr id="4" name="Tijdelijke aanduiding voor dianummer 3">
            <a:extLst>
              <a:ext uri="{FF2B5EF4-FFF2-40B4-BE49-F238E27FC236}">
                <a16:creationId xmlns:a16="http://schemas.microsoft.com/office/drawing/2014/main" id="{EE77088A-95DB-269B-C972-0AE858E1B44E}"/>
              </a:ext>
            </a:extLst>
          </p:cNvPr>
          <p:cNvSpPr>
            <a:spLocks noGrp="1"/>
          </p:cNvSpPr>
          <p:nvPr>
            <p:ph type="sldNum" sz="quarter" idx="5"/>
          </p:nvPr>
        </p:nvSpPr>
        <p:spPr/>
        <p:txBody>
          <a:bodyPr/>
          <a:lstStyle/>
          <a:p>
            <a:fld id="{13EC6C32-3D62-4D1B-8238-024DE4514336}" type="slidenum">
              <a:rPr lang="LID4096" smtClean="0"/>
              <a:t>16</a:t>
            </a:fld>
            <a:endParaRPr lang="LID4096"/>
          </a:p>
        </p:txBody>
      </p:sp>
    </p:spTree>
    <p:extLst>
      <p:ext uri="{BB962C8B-B14F-4D97-AF65-F5344CB8AC3E}">
        <p14:creationId xmlns:p14="http://schemas.microsoft.com/office/powerpoint/2010/main" val="2357670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6C398-920F-FBAD-BC07-4346E97430E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5C4D34-784D-51BB-CC78-CC9D23F186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1C5C1D-743F-AD8F-21D0-2B42E3B7A5C2}"/>
              </a:ext>
            </a:extLst>
          </p:cNvPr>
          <p:cNvSpPr>
            <a:spLocks noGrp="1"/>
          </p:cNvSpPr>
          <p:nvPr>
            <p:ph type="body" idx="1"/>
          </p:nvPr>
        </p:nvSpPr>
        <p:spPr/>
        <p:txBody>
          <a:bodyPr/>
          <a:lstStyle/>
          <a:p>
            <a:endParaRPr lang="LID4096" dirty="0"/>
          </a:p>
        </p:txBody>
      </p:sp>
      <p:sp>
        <p:nvSpPr>
          <p:cNvPr id="4" name="Tijdelijke aanduiding voor dianummer 3">
            <a:extLst>
              <a:ext uri="{FF2B5EF4-FFF2-40B4-BE49-F238E27FC236}">
                <a16:creationId xmlns:a16="http://schemas.microsoft.com/office/drawing/2014/main" id="{6D3D4C71-1465-5D40-BB8F-AED86CDB8CE1}"/>
              </a:ext>
            </a:extLst>
          </p:cNvPr>
          <p:cNvSpPr>
            <a:spLocks noGrp="1"/>
          </p:cNvSpPr>
          <p:nvPr>
            <p:ph type="sldNum" sz="quarter" idx="5"/>
          </p:nvPr>
        </p:nvSpPr>
        <p:spPr/>
        <p:txBody>
          <a:bodyPr/>
          <a:lstStyle/>
          <a:p>
            <a:fld id="{13EC6C32-3D62-4D1B-8238-024DE4514336}" type="slidenum">
              <a:rPr lang="LID4096" smtClean="0"/>
              <a:t>17</a:t>
            </a:fld>
            <a:endParaRPr lang="LID4096"/>
          </a:p>
        </p:txBody>
      </p:sp>
    </p:spTree>
    <p:extLst>
      <p:ext uri="{BB962C8B-B14F-4D97-AF65-F5344CB8AC3E}">
        <p14:creationId xmlns:p14="http://schemas.microsoft.com/office/powerpoint/2010/main" val="203172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3EA-40C5-F8D6-99A5-1E584C35BB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1B1F2D-A184-3FBD-72BA-89A3AAC474E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838748F-57BF-C349-8F31-D037291B63F5}"/>
              </a:ext>
            </a:extLst>
          </p:cNvPr>
          <p:cNvSpPr>
            <a:spLocks noGrp="1"/>
          </p:cNvSpPr>
          <p:nvPr>
            <p:ph type="body" idx="1"/>
          </p:nvPr>
        </p:nvSpPr>
        <p:spPr/>
        <p:txBody>
          <a:bodyPr/>
          <a:lstStyle/>
          <a:p>
            <a:endParaRPr lang="LID4096" dirty="0"/>
          </a:p>
        </p:txBody>
      </p:sp>
      <p:sp>
        <p:nvSpPr>
          <p:cNvPr id="4" name="Tijdelijke aanduiding voor dianummer 3">
            <a:extLst>
              <a:ext uri="{FF2B5EF4-FFF2-40B4-BE49-F238E27FC236}">
                <a16:creationId xmlns:a16="http://schemas.microsoft.com/office/drawing/2014/main" id="{153032D7-4584-4B46-3531-63041628BAA8}"/>
              </a:ext>
            </a:extLst>
          </p:cNvPr>
          <p:cNvSpPr>
            <a:spLocks noGrp="1"/>
          </p:cNvSpPr>
          <p:nvPr>
            <p:ph type="sldNum" sz="quarter" idx="5"/>
          </p:nvPr>
        </p:nvSpPr>
        <p:spPr/>
        <p:txBody>
          <a:bodyPr/>
          <a:lstStyle/>
          <a:p>
            <a:fld id="{13EC6C32-3D62-4D1B-8238-024DE4514336}" type="slidenum">
              <a:rPr lang="LID4096" smtClean="0"/>
              <a:t>18</a:t>
            </a:fld>
            <a:endParaRPr lang="LID4096"/>
          </a:p>
        </p:txBody>
      </p:sp>
    </p:spTree>
    <p:extLst>
      <p:ext uri="{BB962C8B-B14F-4D97-AF65-F5344CB8AC3E}">
        <p14:creationId xmlns:p14="http://schemas.microsoft.com/office/powerpoint/2010/main" val="114105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Voorbeelden: zomerterras Bree</a:t>
            </a:r>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19</a:t>
            </a:fld>
            <a:endParaRPr lang="LID4096"/>
          </a:p>
        </p:txBody>
      </p:sp>
    </p:spTree>
    <p:extLst>
      <p:ext uri="{BB962C8B-B14F-4D97-AF65-F5344CB8AC3E}">
        <p14:creationId xmlns:p14="http://schemas.microsoft.com/office/powerpoint/2010/main" val="378434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20</a:t>
            </a:fld>
            <a:endParaRPr lang="LID4096"/>
          </a:p>
        </p:txBody>
      </p:sp>
    </p:spTree>
    <p:extLst>
      <p:ext uri="{BB962C8B-B14F-4D97-AF65-F5344CB8AC3E}">
        <p14:creationId xmlns:p14="http://schemas.microsoft.com/office/powerpoint/2010/main" val="1281753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78ED-A2CA-0927-657A-98D3CAED81E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082696-E0E6-9D98-C85D-81D6E80AE7A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431755D-CDFC-5EDD-A2A1-3BECFECC5EA0}"/>
              </a:ext>
            </a:extLst>
          </p:cNvPr>
          <p:cNvSpPr>
            <a:spLocks noGrp="1"/>
          </p:cNvSpPr>
          <p:nvPr>
            <p:ph type="body" idx="1"/>
          </p:nvPr>
        </p:nvSpPr>
        <p:spPr/>
        <p:txBody>
          <a:bodyPr/>
          <a:lstStyle/>
          <a:p>
            <a:r>
              <a:rPr lang="nl-NL" sz="1200" b="0" i="0" kern="1200" dirty="0">
                <a:solidFill>
                  <a:schemeClr val="tx1"/>
                </a:solidFill>
                <a:effectLst/>
                <a:latin typeface="+mn-lt"/>
                <a:ea typeface="+mn-ea"/>
                <a:cs typeface="+mn-cs"/>
              </a:rPr>
              <a:t>Methodiek met de flyer</a:t>
            </a:r>
          </a:p>
          <a:p>
            <a:endParaRPr lang="nl-NL" sz="1200" b="0" i="0"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Je wil dat iedereen zich aangesproken voelt. Heldere communicatie in het Nederlands helpt daarbij: het zorgt ervoor dat mensen je boodschap begrijpen en dat afspraken vlot verlopen. </a:t>
            </a:r>
            <a:endParaRPr lang="nl-BE" b="1" dirty="0"/>
          </a:p>
          <a:p>
            <a:endParaRPr lang="nl-BE" b="1" dirty="0"/>
          </a:p>
          <a:p>
            <a:r>
              <a:rPr lang="nl-BE" b="1" dirty="0"/>
              <a:t>Gebruik steeds duidelijke taal</a:t>
            </a:r>
            <a:r>
              <a:rPr lang="nl-BE" dirty="0"/>
              <a:t>: gebruik communicatie die verstaanbaar is voor zoveel mogelijk personen die je beoogt te bereiken</a:t>
            </a:r>
          </a:p>
          <a:p>
            <a:r>
              <a:rPr lang="nl-BE" dirty="0"/>
              <a:t>		     pas je manier  van praten aan (tempo, structuur, woordenschat) zodat je gesprekspartner je gemakkelijk kan begrijpen</a:t>
            </a:r>
          </a:p>
          <a:p>
            <a:r>
              <a:rPr lang="nl-BE" dirty="0"/>
              <a:t>		    Stem je taal af op de ontvanger van je boodschap</a:t>
            </a:r>
          </a:p>
          <a:p>
            <a:endParaRPr lang="nl-BE" dirty="0"/>
          </a:p>
          <a:p>
            <a:r>
              <a:rPr lang="nl-NL" sz="1200" b="1" i="0" kern="1200" dirty="0">
                <a:solidFill>
                  <a:schemeClr val="tx1"/>
                </a:solidFill>
                <a:effectLst/>
                <a:latin typeface="+mn-lt"/>
                <a:ea typeface="+mn-ea"/>
                <a:cs typeface="+mn-cs"/>
              </a:rPr>
              <a:t>Duidelijke taal</a:t>
            </a:r>
          </a:p>
          <a:p>
            <a:r>
              <a:rPr lang="nl-NL" sz="1200" b="0" i="0" kern="1200" dirty="0">
                <a:solidFill>
                  <a:schemeClr val="tx1"/>
                </a:solidFill>
                <a:effectLst/>
                <a:latin typeface="+mn-lt"/>
                <a:ea typeface="+mn-ea"/>
                <a:cs typeface="+mn-cs"/>
              </a:rPr>
              <a:t>Je gebruikt de term ‘duidelijke taal’ bij taal voor een algemeen doelpubliek (</a:t>
            </a:r>
            <a:r>
              <a:rPr lang="nl-NL" sz="1200" b="0" i="0" u="sng" kern="1200" dirty="0">
                <a:solidFill>
                  <a:schemeClr val="tx1"/>
                </a:solidFill>
                <a:effectLst/>
                <a:latin typeface="+mn-lt"/>
                <a:ea typeface="+mn-ea"/>
                <a:cs typeface="+mn-cs"/>
                <a:hlinkClick r:id="rId3" tooltip="ERK-berg: hoe verloopt een traject Nederlands leren?"/>
              </a:rPr>
              <a:t>ongeveer B1</a:t>
            </a:r>
            <a:r>
              <a:rPr lang="nl-NL" sz="1200" b="0" i="0" kern="1200" dirty="0">
                <a:solidFill>
                  <a:schemeClr val="tx1"/>
                </a:solidFill>
                <a:effectLst/>
                <a:latin typeface="+mn-lt"/>
                <a:ea typeface="+mn-ea"/>
                <a:cs typeface="+mn-cs"/>
              </a:rPr>
              <a:t>). Deze taal is toegankelijk voor een brede doelgroep.</a:t>
            </a:r>
          </a:p>
          <a:p>
            <a:endParaRPr lang="nl-NL" sz="1200" b="1"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Eenvoudige taal</a:t>
            </a:r>
          </a:p>
          <a:p>
            <a:r>
              <a:rPr lang="nl-NL" sz="1200" b="0" i="0" kern="1200" dirty="0">
                <a:solidFill>
                  <a:schemeClr val="tx1"/>
                </a:solidFill>
                <a:effectLst/>
                <a:latin typeface="+mn-lt"/>
                <a:ea typeface="+mn-ea"/>
                <a:cs typeface="+mn-cs"/>
              </a:rPr>
              <a:t>Met 'eenvoudige taal' ga je nog een stap verder. Je gebruikt deze term bij taal voor een anderstalig publiek (</a:t>
            </a:r>
            <a:r>
              <a:rPr lang="nl-NL" sz="1200" b="0" i="0" u="sng" kern="1200" dirty="0">
                <a:solidFill>
                  <a:schemeClr val="tx1"/>
                </a:solidFill>
                <a:effectLst/>
                <a:latin typeface="+mn-lt"/>
                <a:ea typeface="+mn-ea"/>
                <a:cs typeface="+mn-cs"/>
                <a:hlinkClick r:id="rId3" tooltip="ERK-berg: hoe verloopt een traject Nederlands leren?"/>
              </a:rPr>
              <a:t>ongeveer A2</a:t>
            </a:r>
            <a:r>
              <a:rPr lang="nl-NL" sz="1200" b="0" i="0" kern="1200" dirty="0">
                <a:solidFill>
                  <a:schemeClr val="tx1"/>
                </a:solidFill>
                <a:effectLst/>
                <a:latin typeface="+mn-lt"/>
                <a:ea typeface="+mn-ea"/>
                <a:cs typeface="+mn-cs"/>
              </a:rPr>
              <a:t>). Deze taal is aangepast aan de behoeften van mensen die moeite hebben met (Nederlands) lezen. Dat gaat bijvoorbeeld over mensen met lage taalvaardigheden of anderstaligen die nog maar net Nederlands leren.</a:t>
            </a:r>
          </a:p>
          <a:p>
            <a:r>
              <a:rPr lang="nl-NL" sz="1200" b="0" i="0" kern="1200" dirty="0">
                <a:solidFill>
                  <a:schemeClr val="tx1"/>
                </a:solidFill>
                <a:effectLst/>
                <a:latin typeface="+mn-lt"/>
                <a:ea typeface="+mn-ea"/>
                <a:cs typeface="+mn-cs"/>
              </a:rPr>
              <a:t>Je beperkt de boodschap tot de essentie. Daarbij gebruik je korte woorden, heel korte zinnen, afbeeldingen om te ondersteunen, een groter lettertype, meer witruimte ...</a:t>
            </a:r>
          </a:p>
          <a:p>
            <a:endParaRPr lang="nl-NL" sz="1200" b="1" i="0" kern="1200" dirty="0">
              <a:solidFill>
                <a:schemeClr val="tx1"/>
              </a:solidFill>
              <a:effectLst/>
              <a:latin typeface="+mn-lt"/>
              <a:ea typeface="+mn-ea"/>
              <a:cs typeface="+mn-cs"/>
            </a:endParaRPr>
          </a:p>
          <a:p>
            <a:endParaRPr lang="nl-BE" dirty="0"/>
          </a:p>
          <a:p>
            <a:r>
              <a:rPr lang="nl-BE" b="1" dirty="0"/>
              <a:t>Tools en methodieken</a:t>
            </a:r>
            <a:r>
              <a:rPr lang="nl-BE" dirty="0"/>
              <a:t>: Wablieft.be, app Lees Simpel</a:t>
            </a:r>
            <a:endParaRPr lang="LID4096" dirty="0"/>
          </a:p>
        </p:txBody>
      </p:sp>
      <p:sp>
        <p:nvSpPr>
          <p:cNvPr id="4" name="Tijdelijke aanduiding voor dianummer 3">
            <a:extLst>
              <a:ext uri="{FF2B5EF4-FFF2-40B4-BE49-F238E27FC236}">
                <a16:creationId xmlns:a16="http://schemas.microsoft.com/office/drawing/2014/main" id="{67B3EC7E-7809-6922-2E7C-17E8B774C83C}"/>
              </a:ext>
            </a:extLst>
          </p:cNvPr>
          <p:cNvSpPr>
            <a:spLocks noGrp="1"/>
          </p:cNvSpPr>
          <p:nvPr>
            <p:ph type="sldNum" sz="quarter" idx="5"/>
          </p:nvPr>
        </p:nvSpPr>
        <p:spPr/>
        <p:txBody>
          <a:bodyPr/>
          <a:lstStyle/>
          <a:p>
            <a:fld id="{13EC6C32-3D62-4D1B-8238-024DE4514336}" type="slidenum">
              <a:rPr lang="LID4096" smtClean="0"/>
              <a:t>21</a:t>
            </a:fld>
            <a:endParaRPr lang="LID4096"/>
          </a:p>
        </p:txBody>
      </p:sp>
    </p:spTree>
    <p:extLst>
      <p:ext uri="{BB962C8B-B14F-4D97-AF65-F5344CB8AC3E}">
        <p14:creationId xmlns:p14="http://schemas.microsoft.com/office/powerpoint/2010/main" val="377922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Spreek duidelijk en langzaam: EN blijf spontaan</a:t>
            </a:r>
          </a:p>
          <a:p>
            <a:r>
              <a:rPr lang="nl-BE" dirty="0"/>
              <a:t>Vermijd figuurlijk taalgebruik zoals spreekwoorden, beeldspraak</a:t>
            </a:r>
          </a:p>
          <a:p>
            <a:r>
              <a:rPr lang="nl-BE" dirty="0"/>
              <a:t>Beperk je tot de essentie en blijf in correcte zinnen spreken</a:t>
            </a:r>
          </a:p>
          <a:p>
            <a:r>
              <a:rPr lang="nl-BE" dirty="0"/>
              <a:t>Moedig aan om Nederlands te spreken: elk gesprek is een (informele) oefenkans, schakel dus niet te snel over naar een andere taal</a:t>
            </a:r>
          </a:p>
          <a:p>
            <a:r>
              <a:rPr lang="nl-BE" dirty="0"/>
              <a:t>Ondersteun je uitleg met foto’s, gebaren en pictogrammen</a:t>
            </a:r>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22</a:t>
            </a:fld>
            <a:endParaRPr lang="LID4096"/>
          </a:p>
        </p:txBody>
      </p:sp>
    </p:spTree>
    <p:extLst>
      <p:ext uri="{BB962C8B-B14F-4D97-AF65-F5344CB8AC3E}">
        <p14:creationId xmlns:p14="http://schemas.microsoft.com/office/powerpoint/2010/main" val="588739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Vermijd vaktaal zoals figuurlijk taalgebruik en afkortingen</a:t>
            </a:r>
          </a:p>
          <a:p>
            <a:r>
              <a:rPr lang="nl-BE" dirty="0"/>
              <a:t>Vaktaal Welzijnsschakels?  </a:t>
            </a:r>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23</a:t>
            </a:fld>
            <a:endParaRPr lang="LID4096"/>
          </a:p>
        </p:txBody>
      </p:sp>
    </p:spTree>
    <p:extLst>
      <p:ext uri="{BB962C8B-B14F-4D97-AF65-F5344CB8AC3E}">
        <p14:creationId xmlns:p14="http://schemas.microsoft.com/office/powerpoint/2010/main" val="333760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3</a:t>
            </a:fld>
            <a:endParaRPr lang="LID4096"/>
          </a:p>
        </p:txBody>
      </p:sp>
    </p:spTree>
    <p:extLst>
      <p:ext uri="{BB962C8B-B14F-4D97-AF65-F5344CB8AC3E}">
        <p14:creationId xmlns:p14="http://schemas.microsoft.com/office/powerpoint/2010/main" val="361946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Draagvlak:</a:t>
            </a:r>
          </a:p>
          <a:p>
            <a:pPr marL="171450" indent="-171450">
              <a:buFontTx/>
              <a:buChar char="-"/>
            </a:pPr>
            <a:r>
              <a:rPr lang="nl-BE" b="0" dirty="0"/>
              <a:t>Een gesprek binnen de ploeg</a:t>
            </a:r>
          </a:p>
          <a:p>
            <a:pPr marL="171450" indent="-171450">
              <a:buFontTx/>
              <a:buChar char="-"/>
            </a:pPr>
            <a:r>
              <a:rPr lang="nl-BE" b="0" dirty="0"/>
              <a:t>Het belang duidelijk maken aan iedereen</a:t>
            </a:r>
          </a:p>
          <a:p>
            <a:pPr marL="171450" indent="-171450">
              <a:buFontTx/>
              <a:buChar char="-"/>
            </a:pPr>
            <a:r>
              <a:rPr lang="nl-BE" b="0" dirty="0"/>
              <a:t>Draagvlak binnen de groep maar ook bij iedereen daarbuiten (deelnemers, sympathisanten)</a:t>
            </a:r>
          </a:p>
          <a:p>
            <a:pPr marL="171450" indent="-171450">
              <a:buFontTx/>
              <a:buChar char="-"/>
            </a:pPr>
            <a:r>
              <a:rPr lang="nl-BE" b="0" dirty="0"/>
              <a:t>Buurt betrekken (sociaal netwerk)</a:t>
            </a:r>
          </a:p>
          <a:p>
            <a:pPr marL="0" indent="0">
              <a:buFontTx/>
              <a:buNone/>
            </a:pPr>
            <a:endParaRPr lang="nl-BE" b="0" dirty="0"/>
          </a:p>
          <a:p>
            <a:pPr marL="0" indent="0">
              <a:buFontTx/>
              <a:buNone/>
            </a:pPr>
            <a:r>
              <a:rPr lang="nl-BE" b="1" dirty="0"/>
              <a:t>Werkgroep + aanpak:</a:t>
            </a:r>
          </a:p>
          <a:p>
            <a:pPr marL="171450" indent="-171450">
              <a:buFontTx/>
              <a:buChar char="-"/>
            </a:pPr>
            <a:r>
              <a:rPr lang="nl-BE" b="1" dirty="0"/>
              <a:t>Werkgroep </a:t>
            </a:r>
            <a:r>
              <a:rPr lang="nl-BE" b="1" dirty="0" err="1"/>
              <a:t>diverstiteit</a:t>
            </a:r>
            <a:r>
              <a:rPr lang="nl-BE" b="1" dirty="0"/>
              <a:t> </a:t>
            </a:r>
          </a:p>
          <a:p>
            <a:pPr marL="171450" indent="-171450">
              <a:buFontTx/>
              <a:buChar char="-"/>
            </a:pPr>
            <a:r>
              <a:rPr lang="nl-BE" b="1" dirty="0"/>
              <a:t>Aan de slag met de 9 B’s</a:t>
            </a:r>
          </a:p>
          <a:p>
            <a:pPr marL="171450" indent="-171450">
              <a:buFontTx/>
              <a:buChar char="-"/>
            </a:pPr>
            <a:r>
              <a:rPr lang="nl-BE" b="1" dirty="0"/>
              <a:t>Wat kunnen alternatieven zijn voor zo min mogelijke uitsluiting</a:t>
            </a:r>
          </a:p>
          <a:p>
            <a:pPr marL="171450" indent="-171450">
              <a:buFontTx/>
              <a:buChar char="-"/>
            </a:pPr>
            <a:r>
              <a:rPr lang="nl-BE" b="1" dirty="0"/>
              <a:t>Fysieke en financiële drempels wegwerken</a:t>
            </a:r>
          </a:p>
          <a:p>
            <a:pPr marL="171450" indent="-171450">
              <a:buFontTx/>
              <a:buChar char="-"/>
            </a:pPr>
            <a:r>
              <a:rPr lang="nl-BE" b="1" dirty="0"/>
              <a:t>Inspiratie opdoen bij anderen + samenwerken</a:t>
            </a:r>
          </a:p>
          <a:p>
            <a:pPr marL="171450" indent="-171450">
              <a:buFontTx/>
              <a:buChar char="-"/>
            </a:pPr>
            <a:endParaRPr lang="nl-BE" b="1"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25</a:t>
            </a:fld>
            <a:endParaRPr lang="LID4096"/>
          </a:p>
        </p:txBody>
      </p:sp>
    </p:spTree>
    <p:extLst>
      <p:ext uri="{BB962C8B-B14F-4D97-AF65-F5344CB8AC3E}">
        <p14:creationId xmlns:p14="http://schemas.microsoft.com/office/powerpoint/2010/main" val="1390259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Gemeentelijk aanbod: </a:t>
            </a:r>
          </a:p>
          <a:p>
            <a:r>
              <a:rPr lang="nl-BE" dirty="0"/>
              <a:t>Openingsuren: is het toegankelijk voor iedereen </a:t>
            </a:r>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26</a:t>
            </a:fld>
            <a:endParaRPr lang="LID4096"/>
          </a:p>
        </p:txBody>
      </p:sp>
    </p:spTree>
    <p:extLst>
      <p:ext uri="{BB962C8B-B14F-4D97-AF65-F5344CB8AC3E}">
        <p14:creationId xmlns:p14="http://schemas.microsoft.com/office/powerpoint/2010/main" val="259173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is diversiteit?  </a:t>
            </a:r>
          </a:p>
          <a:p>
            <a:endParaRPr lang="nl-BE" dirty="0"/>
          </a:p>
          <a:p>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4</a:t>
            </a:fld>
            <a:endParaRPr lang="LID4096"/>
          </a:p>
        </p:txBody>
      </p:sp>
    </p:spTree>
    <p:extLst>
      <p:ext uri="{BB962C8B-B14F-4D97-AF65-F5344CB8AC3E}">
        <p14:creationId xmlns:p14="http://schemas.microsoft.com/office/powerpoint/2010/main" val="224338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Inclusie </a:t>
            </a:r>
            <a:r>
              <a:rPr lang="nl-BE" sz="1200" dirty="0">
                <a:sym typeface="Wingdings" panose="05000000000000000000" pitchFamily="2" charset="2"/>
              </a:rPr>
              <a:t> toegankelijkheid </a:t>
            </a:r>
            <a:endParaRPr lang="nl-BE" sz="1200" dirty="0"/>
          </a:p>
          <a:p>
            <a:endParaRPr lang="nl-BE" dirty="0"/>
          </a:p>
          <a:p>
            <a:r>
              <a:rPr lang="nl-BE" b="1" dirty="0"/>
              <a:t>Inclusie</a:t>
            </a:r>
            <a:r>
              <a:rPr lang="nl-BE" dirty="0"/>
              <a:t>: mensen met extra ondersteuningsnoden worden als volwaardige burgers opgenomen in de maatschappij. De maatschappij past zich aan, zodat iedereen kan deelnemen aan elke activiteit</a:t>
            </a:r>
          </a:p>
          <a:p>
            <a:endParaRPr lang="nl-BE" dirty="0"/>
          </a:p>
          <a:p>
            <a:r>
              <a:rPr lang="nl-BE" b="1" dirty="0"/>
              <a:t>Toegankelijkheid</a:t>
            </a:r>
            <a:r>
              <a:rPr lang="nl-BE" dirty="0"/>
              <a:t>: iedereen mag en kan er zijn. De deuren staan open voor iedereen, dus ook voor mensen met een extra ondersteuningsnood</a:t>
            </a:r>
          </a:p>
          <a:p>
            <a:endParaRPr lang="nl-BE"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5</a:t>
            </a:fld>
            <a:endParaRPr lang="LID4096"/>
          </a:p>
        </p:txBody>
      </p:sp>
    </p:spTree>
    <p:extLst>
      <p:ext uri="{BB962C8B-B14F-4D97-AF65-F5344CB8AC3E}">
        <p14:creationId xmlns:p14="http://schemas.microsoft.com/office/powerpoint/2010/main" val="336745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Methodiek: Welke woorden met een b doen jullie denken aan toegankelijkheid</a:t>
            </a:r>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6</a:t>
            </a:fld>
            <a:endParaRPr lang="LID4096"/>
          </a:p>
        </p:txBody>
      </p:sp>
    </p:spTree>
    <p:extLst>
      <p:ext uri="{BB962C8B-B14F-4D97-AF65-F5344CB8AC3E}">
        <p14:creationId xmlns:p14="http://schemas.microsoft.com/office/powerpoint/2010/main" val="237410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09F59-0C1C-D6EF-97C2-6D6BF679C25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C44899-68FB-97D7-C8C8-30F5AE46ACA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D802941-127B-C536-8CE1-AFCEE2904802}"/>
              </a:ext>
            </a:extLst>
          </p:cNvPr>
          <p:cNvSpPr>
            <a:spLocks noGrp="1"/>
          </p:cNvSpPr>
          <p:nvPr>
            <p:ph type="body" idx="1"/>
          </p:nvPr>
        </p:nvSpPr>
        <p:spPr/>
        <p:txBody>
          <a:bodyPr/>
          <a:lstStyle/>
          <a:p>
            <a:r>
              <a:rPr lang="nl-BE" b="1" dirty="0"/>
              <a:t>Bereikbaarheid: </a:t>
            </a:r>
            <a:r>
              <a:rPr lang="nl-BE" dirty="0"/>
              <a:t>de mate waarin het aanbod fysiek, ruimtelijk en in de tijd toegankelijk is</a:t>
            </a:r>
            <a:br>
              <a:rPr lang="nl-BE" dirty="0"/>
            </a:br>
            <a:r>
              <a:rPr lang="nl-BE" dirty="0"/>
              <a:t>Toegankelijkheid van het gebouw (trappen/ hellend vlak) </a:t>
            </a:r>
          </a:p>
          <a:p>
            <a:r>
              <a:rPr lang="nl-BE" b="1" dirty="0"/>
              <a:t>Beschikbaarheid</a:t>
            </a:r>
            <a:r>
              <a:rPr lang="nl-BE" dirty="0"/>
              <a:t>: de mate dat het aanbod makkelijk beschikbaar is en in welke mate er hindernissen zijn, zoals wachtlijsten en administratieve drempels</a:t>
            </a:r>
          </a:p>
          <a:p>
            <a:r>
              <a:rPr lang="nl-BE" b="1" dirty="0"/>
              <a:t>Betaalbaarheid</a:t>
            </a:r>
            <a:r>
              <a:rPr lang="nl-BE" dirty="0"/>
              <a:t>: in hoeverre is de prijs van het aanbod een hindernis?  We houden niet alleen rekening met de financiële kostprijs maar ook met de psychologische kost of inspanning die de gebruiker moet leveren om van het aanbod te genieten. Bijvoorbeeld kinderopvang of vervoer</a:t>
            </a:r>
          </a:p>
          <a:p>
            <a:r>
              <a:rPr lang="nl-BE" b="1" dirty="0"/>
              <a:t>Bruikbaarheid: </a:t>
            </a:r>
            <a:r>
              <a:rPr lang="nl-BE" dirty="0"/>
              <a:t>hoe bruikbaar is het aanbod voor de gebruiker? In welke mate voldoet het aan de behoeften, ook van specifieke doelgroepen?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Begrijpbaarheid</a:t>
            </a:r>
            <a:r>
              <a:rPr lang="nl-BE" dirty="0"/>
              <a:t>: hoe </a:t>
            </a:r>
            <a:r>
              <a:rPr lang="nl-BE" dirty="0" err="1"/>
              <a:t>begrijpbaar</a:t>
            </a:r>
            <a:r>
              <a:rPr lang="nl-BE" dirty="0"/>
              <a:t> is de informatie over het aanbod? Kan de potentiële gebruiker inschatten of het aanbod voor hem bestemd is? Communiceer je als organisatie op een begrijpbare manier? Ongeschreven regels? </a:t>
            </a:r>
            <a:br>
              <a:rPr lang="nl-BE" dirty="0"/>
            </a:br>
            <a:r>
              <a:rPr lang="nl-BE" dirty="0"/>
              <a:t>Conclusie: duidelijk en volledig zijn in afspraken en verwachtingen.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dirty="0"/>
              <a:t>Betrouwbaarheid</a:t>
            </a:r>
            <a:r>
              <a:rPr lang="nl-NL" u="none" dirty="0"/>
              <a:t>: in welke mate ziet de gebruiker je organisatie en je aanbod als betrouwbaar? De betrouwbaarheid heeft op zijn beurt invloed op de mentale drempels, zoals angst omwille van vooroordelen.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dirty="0"/>
              <a:t>Bekendheid: </a:t>
            </a:r>
            <a:r>
              <a:rPr lang="nl-NL" u="none" dirty="0"/>
              <a:t>is jouw organisatie en het aanbod bekend bij de beoogde doelgroep?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dirty="0"/>
              <a:t>Begripvol: </a:t>
            </a:r>
            <a:r>
              <a:rPr lang="nl-NL" u="none" dirty="0"/>
              <a:t>Heb je aandacht voor culturele gevoeligheden? Geef je erkenning aan het feit dat iedereen vanuit een eigen referentiekader naar situaties kijkt? Als je begrip toont voor de leefwereld van iemand anders, kan dat ook de drempel naar het aanbod verlagen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dirty="0"/>
              <a:t>Betreedbaarheid</a:t>
            </a:r>
            <a:r>
              <a:rPr lang="nl-NL" u="none" dirty="0"/>
              <a:t>: mag de gebruiker van het aanbod deelnemen met al zijn aspecten van identiteit: een hoofdoek, pet, pruik, tatoeage, piercing, kledij, </a:t>
            </a:r>
            <a:r>
              <a:rPr lang="nl-NL" u="none" dirty="0" err="1"/>
              <a:t>burkini</a:t>
            </a:r>
            <a:r>
              <a:rPr lang="nl-NL" u="none" dirty="0"/>
              <a:t>…. of moet de deelnemer zich aanpassen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u="none" dirty="0"/>
          </a:p>
          <a:p>
            <a:endParaRPr lang="nl-BE" dirty="0"/>
          </a:p>
        </p:txBody>
      </p:sp>
      <p:sp>
        <p:nvSpPr>
          <p:cNvPr id="4" name="Tijdelijke aanduiding voor dianummer 3">
            <a:extLst>
              <a:ext uri="{FF2B5EF4-FFF2-40B4-BE49-F238E27FC236}">
                <a16:creationId xmlns:a16="http://schemas.microsoft.com/office/drawing/2014/main" id="{F6722A96-796A-18FD-990A-1BDD7F35E6F9}"/>
              </a:ext>
            </a:extLst>
          </p:cNvPr>
          <p:cNvSpPr>
            <a:spLocks noGrp="1"/>
          </p:cNvSpPr>
          <p:nvPr>
            <p:ph type="sldNum" sz="quarter" idx="5"/>
          </p:nvPr>
        </p:nvSpPr>
        <p:spPr/>
        <p:txBody>
          <a:bodyPr/>
          <a:lstStyle/>
          <a:p>
            <a:fld id="{13EC6C32-3D62-4D1B-8238-024DE4514336}" type="slidenum">
              <a:rPr lang="LID4096" smtClean="0"/>
              <a:t>7</a:t>
            </a:fld>
            <a:endParaRPr lang="LID4096"/>
          </a:p>
        </p:txBody>
      </p:sp>
    </p:spTree>
    <p:extLst>
      <p:ext uri="{BB962C8B-B14F-4D97-AF65-F5344CB8AC3E}">
        <p14:creationId xmlns:p14="http://schemas.microsoft.com/office/powerpoint/2010/main" val="426701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Rudi</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Hoe haal je kwetsbare personen met een migratieachtergrond uit hun sociaal isolement? Hoe bevorder je het wederzijds vertrouwen tussen al je inwoners? Hoe vermijd je een toenemende polarisering en vervreemding tussen burgers met diverse achtergronden en kan je ervoor zorgen dat we in verbinding blijven met elkaar</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Voorbeeld Rudi (koffie en taart, </a:t>
            </a:r>
            <a:r>
              <a:rPr lang="nl-NL" sz="1200" b="0" i="0" kern="1200" dirty="0" err="1">
                <a:solidFill>
                  <a:schemeClr val="tx1"/>
                </a:solidFill>
                <a:effectLst/>
                <a:latin typeface="+mn-lt"/>
                <a:ea typeface="+mn-ea"/>
                <a:cs typeface="+mn-cs"/>
              </a:rPr>
              <a:t>vermenigvuldigsdags</a:t>
            </a:r>
            <a:r>
              <a:rPr lang="nl-NL" sz="1200" b="0" i="0" kern="1200" dirty="0">
                <a:solidFill>
                  <a:schemeClr val="tx1"/>
                </a:solidFill>
                <a:effectLst/>
                <a:latin typeface="+mn-lt"/>
                <a:ea typeface="+mn-ea"/>
                <a:cs typeface="+mn-cs"/>
              </a:rPr>
              <a:t> voor vrijwilligers)</a:t>
            </a:r>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8</a:t>
            </a:fld>
            <a:endParaRPr lang="LID4096"/>
          </a:p>
        </p:txBody>
      </p:sp>
    </p:spTree>
    <p:extLst>
      <p:ext uri="{BB962C8B-B14F-4D97-AF65-F5344CB8AC3E}">
        <p14:creationId xmlns:p14="http://schemas.microsoft.com/office/powerpoint/2010/main" val="4128085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Methodiek: kleinere groepen werken en nadien terugkoppelen </a:t>
            </a:r>
            <a:endParaRPr lang="LID4096" dirty="0"/>
          </a:p>
        </p:txBody>
      </p:sp>
      <p:sp>
        <p:nvSpPr>
          <p:cNvPr id="4" name="Tijdelijke aanduiding voor dianummer 3"/>
          <p:cNvSpPr>
            <a:spLocks noGrp="1"/>
          </p:cNvSpPr>
          <p:nvPr>
            <p:ph type="sldNum" sz="quarter" idx="5"/>
          </p:nvPr>
        </p:nvSpPr>
        <p:spPr/>
        <p:txBody>
          <a:bodyPr/>
          <a:lstStyle/>
          <a:p>
            <a:fld id="{13EC6C32-3D62-4D1B-8238-024DE4514336}" type="slidenum">
              <a:rPr lang="LID4096" smtClean="0"/>
              <a:t>9</a:t>
            </a:fld>
            <a:endParaRPr lang="LID4096"/>
          </a:p>
        </p:txBody>
      </p:sp>
    </p:spTree>
    <p:extLst>
      <p:ext uri="{BB962C8B-B14F-4D97-AF65-F5344CB8AC3E}">
        <p14:creationId xmlns:p14="http://schemas.microsoft.com/office/powerpoint/2010/main" val="395090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78575-6119-BC1C-6D6A-2B8A7C6FD9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FEA252-7C76-12CC-BF2F-C73176C4A6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12D1636-F5A0-4D46-6A93-838E769A0740}"/>
              </a:ext>
            </a:extLst>
          </p:cNvPr>
          <p:cNvSpPr>
            <a:spLocks noGrp="1"/>
          </p:cNvSpPr>
          <p:nvPr>
            <p:ph type="body" idx="1"/>
          </p:nvPr>
        </p:nvSpPr>
        <p:spPr/>
        <p:txBody>
          <a:bodyPr/>
          <a:lstStyle/>
          <a:p>
            <a:r>
              <a:rPr lang="nl-BE" dirty="0"/>
              <a:t>Vermijd vaktaal zoals figuurlijk taalgebruik en afkortingen</a:t>
            </a:r>
          </a:p>
          <a:p>
            <a:r>
              <a:rPr lang="nl-BE" dirty="0"/>
              <a:t>Vaktaal Welzijnsschakels?  </a:t>
            </a:r>
            <a:endParaRPr lang="LID4096" dirty="0"/>
          </a:p>
        </p:txBody>
      </p:sp>
      <p:sp>
        <p:nvSpPr>
          <p:cNvPr id="4" name="Tijdelijke aanduiding voor dianummer 3">
            <a:extLst>
              <a:ext uri="{FF2B5EF4-FFF2-40B4-BE49-F238E27FC236}">
                <a16:creationId xmlns:a16="http://schemas.microsoft.com/office/drawing/2014/main" id="{5CAD854D-2CFF-A098-AF8B-D691F8A29F35}"/>
              </a:ext>
            </a:extLst>
          </p:cNvPr>
          <p:cNvSpPr>
            <a:spLocks noGrp="1"/>
          </p:cNvSpPr>
          <p:nvPr>
            <p:ph type="sldNum" sz="quarter" idx="5"/>
          </p:nvPr>
        </p:nvSpPr>
        <p:spPr/>
        <p:txBody>
          <a:bodyPr/>
          <a:lstStyle/>
          <a:p>
            <a:fld id="{13EC6C32-3D62-4D1B-8238-024DE4514336}" type="slidenum">
              <a:rPr lang="LID4096" smtClean="0"/>
              <a:t>10</a:t>
            </a:fld>
            <a:endParaRPr lang="LID4096"/>
          </a:p>
        </p:txBody>
      </p:sp>
    </p:spTree>
    <p:extLst>
      <p:ext uri="{BB962C8B-B14F-4D97-AF65-F5344CB8AC3E}">
        <p14:creationId xmlns:p14="http://schemas.microsoft.com/office/powerpoint/2010/main" val="371122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C29ED-5F49-4A1B-9489-0A36A1FEA2D0}"/>
              </a:ext>
            </a:extLst>
          </p:cNvPr>
          <p:cNvSpPr>
            <a:spLocks noGrp="1"/>
          </p:cNvSpPr>
          <p:nvPr>
            <p:ph type="title" hasCustomPrompt="1"/>
          </p:nvPr>
        </p:nvSpPr>
        <p:spPr>
          <a:xfrm>
            <a:off x="4343400" y="3788465"/>
            <a:ext cx="9601200" cy="2710069"/>
          </a:xfrm>
        </p:spPr>
        <p:txBody>
          <a:bodyPr/>
          <a:lstStyle>
            <a:lvl1pPr>
              <a:defRPr sz="10000"/>
            </a:lvl1pPr>
          </a:lstStyle>
          <a:p>
            <a:r>
              <a:rPr lang="nl-NL" dirty="0"/>
              <a:t>Titel presentatie</a:t>
            </a:r>
            <a:endParaRPr lang="nl-BE" dirty="0"/>
          </a:p>
        </p:txBody>
      </p:sp>
      <p:sp>
        <p:nvSpPr>
          <p:cNvPr id="6" name="Tijdelijke aanduiding voor inhoud 5">
            <a:extLst>
              <a:ext uri="{FF2B5EF4-FFF2-40B4-BE49-F238E27FC236}">
                <a16:creationId xmlns:a16="http://schemas.microsoft.com/office/drawing/2014/main" id="{B781A45F-F877-4074-BC06-BC137A01A6F4}"/>
              </a:ext>
            </a:extLst>
          </p:cNvPr>
          <p:cNvSpPr>
            <a:spLocks noGrp="1"/>
          </p:cNvSpPr>
          <p:nvPr>
            <p:ph sz="quarter" idx="10" hasCustomPrompt="1"/>
          </p:nvPr>
        </p:nvSpPr>
        <p:spPr>
          <a:xfrm>
            <a:off x="5029200" y="6743700"/>
            <a:ext cx="8229600" cy="1600200"/>
          </a:xfrm>
        </p:spPr>
        <p:txBody>
          <a:bodyPr>
            <a:normAutofit/>
          </a:bodyPr>
          <a:lstStyle>
            <a:lvl1pPr>
              <a:defRPr sz="5000"/>
            </a:lvl1pPr>
          </a:lstStyle>
          <a:p>
            <a:pPr lvl="0"/>
            <a:r>
              <a:rPr lang="nl-BE" dirty="0"/>
              <a:t>Ondertitel</a:t>
            </a:r>
          </a:p>
        </p:txBody>
      </p:sp>
    </p:spTree>
    <p:extLst>
      <p:ext uri="{BB962C8B-B14F-4D97-AF65-F5344CB8AC3E}">
        <p14:creationId xmlns:p14="http://schemas.microsoft.com/office/powerpoint/2010/main" val="288664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Hoofdstu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530C5C-0830-42A0-91CB-090AE47D9B2E}"/>
              </a:ext>
            </a:extLst>
          </p:cNvPr>
          <p:cNvSpPr>
            <a:spLocks noGrp="1"/>
          </p:cNvSpPr>
          <p:nvPr>
            <p:ph type="title" hasCustomPrompt="1"/>
          </p:nvPr>
        </p:nvSpPr>
        <p:spPr>
          <a:xfrm>
            <a:off x="7631832" y="3414918"/>
            <a:ext cx="8229600" cy="3457161"/>
          </a:xfrm>
        </p:spPr>
        <p:txBody>
          <a:bodyPr/>
          <a:lstStyle>
            <a:lvl1pPr algn="l">
              <a:defRPr sz="7000"/>
            </a:lvl1pPr>
          </a:lstStyle>
          <a:p>
            <a:r>
              <a:rPr lang="nl-NL" dirty="0"/>
              <a:t>Titel hoofdstuk</a:t>
            </a:r>
            <a:endParaRPr lang="nl-BE" dirty="0"/>
          </a:p>
        </p:txBody>
      </p:sp>
      <p:sp>
        <p:nvSpPr>
          <p:cNvPr id="10" name="Tijdelijke aanduiding voor inhoud 9">
            <a:extLst>
              <a:ext uri="{FF2B5EF4-FFF2-40B4-BE49-F238E27FC236}">
                <a16:creationId xmlns:a16="http://schemas.microsoft.com/office/drawing/2014/main" id="{5FA9F97F-C9F1-48A1-B5D0-0E07428094DE}"/>
              </a:ext>
            </a:extLst>
          </p:cNvPr>
          <p:cNvSpPr>
            <a:spLocks noGrp="1"/>
          </p:cNvSpPr>
          <p:nvPr>
            <p:ph sz="quarter" idx="10" hasCustomPrompt="1"/>
          </p:nvPr>
        </p:nvSpPr>
        <p:spPr>
          <a:xfrm>
            <a:off x="2590800" y="4495799"/>
            <a:ext cx="2895600" cy="1295400"/>
          </a:xfrm>
        </p:spPr>
        <p:txBody>
          <a:bodyPr>
            <a:normAutofit/>
          </a:bodyPr>
          <a:lstStyle>
            <a:lvl1pPr>
              <a:defRPr sz="8000"/>
            </a:lvl1pPr>
          </a:lstStyle>
          <a:p>
            <a:pPr lvl="0"/>
            <a:r>
              <a:rPr lang="nl-BE" dirty="0"/>
              <a:t>Cijfer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478" y="2171700"/>
            <a:ext cx="14860354" cy="1018761"/>
          </a:xfrm>
        </p:spPr>
        <p:txBody>
          <a:bodyPr/>
          <a:lstStyle>
            <a:lvl1pPr algn="l">
              <a:defRPr sz="6000"/>
            </a:lvl1pPr>
          </a:lstStyle>
          <a:p>
            <a:r>
              <a:rPr lang="en-US" dirty="0" err="1"/>
              <a:t>Titel</a:t>
            </a:r>
            <a:r>
              <a:rPr lang="en-US" dirty="0"/>
              <a:t> </a:t>
            </a:r>
            <a:r>
              <a:rPr lang="en-US" dirty="0" err="1"/>
              <a:t>dia</a:t>
            </a:r>
            <a:endParaRPr lang="en-US" dirty="0"/>
          </a:p>
        </p:txBody>
      </p:sp>
      <p:sp>
        <p:nvSpPr>
          <p:cNvPr id="3" name="Content Placeholder 2"/>
          <p:cNvSpPr>
            <a:spLocks noGrp="1"/>
          </p:cNvSpPr>
          <p:nvPr>
            <p:ph idx="1"/>
          </p:nvPr>
        </p:nvSpPr>
        <p:spPr>
          <a:xfrm>
            <a:off x="1772478" y="3543300"/>
            <a:ext cx="14860354" cy="5200600"/>
          </a:xfrm>
        </p:spPr>
        <p:txBody>
          <a:bodyPr/>
          <a:lstStyle>
            <a:lvl1pPr algn="l">
              <a:defRPr sz="3000"/>
            </a:lvl1pPr>
          </a:lstStyle>
          <a:p>
            <a:pPr lvl="0"/>
            <a:r>
              <a:rPr lang="nl-NL"/>
              <a:t>Klikken om de tekststijl van het model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ot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A0F66-9271-4DF4-BA50-25218A26C3D2}"/>
              </a:ext>
            </a:extLst>
          </p:cNvPr>
          <p:cNvSpPr>
            <a:spLocks noGrp="1"/>
          </p:cNvSpPr>
          <p:nvPr>
            <p:ph type="title" hasCustomPrompt="1"/>
          </p:nvPr>
        </p:nvSpPr>
        <p:spPr>
          <a:xfrm>
            <a:off x="5029200" y="1790700"/>
            <a:ext cx="8229600" cy="1219200"/>
          </a:xfrm>
        </p:spPr>
        <p:txBody>
          <a:bodyPr/>
          <a:lstStyle>
            <a:lvl1pPr algn="ctr">
              <a:defRPr sz="7000"/>
            </a:lvl1pPr>
          </a:lstStyle>
          <a:p>
            <a:r>
              <a:rPr lang="nl-NL" dirty="0" err="1"/>
              <a:t>Slotdia</a:t>
            </a:r>
            <a:endParaRPr lang="nl-BE" dirty="0"/>
          </a:p>
        </p:txBody>
      </p:sp>
      <p:sp>
        <p:nvSpPr>
          <p:cNvPr id="7" name="Tijdelijke aanduiding voor inhoud 6">
            <a:extLst>
              <a:ext uri="{FF2B5EF4-FFF2-40B4-BE49-F238E27FC236}">
                <a16:creationId xmlns:a16="http://schemas.microsoft.com/office/drawing/2014/main" id="{6B048A97-6A34-4C8C-AED4-3F697C77581A}"/>
              </a:ext>
            </a:extLst>
          </p:cNvPr>
          <p:cNvSpPr>
            <a:spLocks noGrp="1"/>
          </p:cNvSpPr>
          <p:nvPr>
            <p:ph sz="quarter" idx="10"/>
          </p:nvPr>
        </p:nvSpPr>
        <p:spPr>
          <a:xfrm>
            <a:off x="5029200" y="3467100"/>
            <a:ext cx="8229600" cy="4419600"/>
          </a:xfrm>
        </p:spPr>
        <p:txBody>
          <a:bodyPr/>
          <a:lstStyle>
            <a:lvl1pPr>
              <a:defRPr sz="3000"/>
            </a:lvl1pPr>
          </a:lstStyle>
          <a:p>
            <a:pPr lvl="0"/>
            <a:r>
              <a:rPr lang="nl-NL"/>
              <a:t>Klikken om de tekststijl van het model te bewerken</a:t>
            </a:r>
          </a:p>
        </p:txBody>
      </p:sp>
    </p:spTree>
    <p:extLst>
      <p:ext uri="{BB962C8B-B14F-4D97-AF65-F5344CB8AC3E}">
        <p14:creationId xmlns:p14="http://schemas.microsoft.com/office/powerpoint/2010/main" val="681303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0" y="3500231"/>
            <a:ext cx="8229600" cy="3457161"/>
          </a:xfrm>
          <a:prstGeom prst="rect">
            <a:avLst/>
          </a:prstGeom>
        </p:spPr>
        <p:txBody>
          <a:bodyPr vert="horz" lIns="91440" tIns="45720" rIns="91440" bIns="45720" rtlCol="0" anchor="ctr">
            <a:noAutofit/>
          </a:bodyPr>
          <a:lstStyle/>
          <a:p>
            <a:r>
              <a:rPr lang="en-US" dirty="0" err="1"/>
              <a:t>Titel</a:t>
            </a:r>
            <a:r>
              <a:rPr lang="en-US" dirty="0"/>
              <a:t> </a:t>
            </a:r>
            <a:r>
              <a:rPr lang="en-US" dirty="0" err="1"/>
              <a:t>presentatie</a:t>
            </a:r>
            <a:endParaRPr lang="en-US" dirty="0"/>
          </a:p>
        </p:txBody>
      </p:sp>
      <p:sp>
        <p:nvSpPr>
          <p:cNvPr id="3" name="Text Placeholder 2"/>
          <p:cNvSpPr>
            <a:spLocks noGrp="1"/>
          </p:cNvSpPr>
          <p:nvPr>
            <p:ph type="body" idx="1"/>
          </p:nvPr>
        </p:nvSpPr>
        <p:spPr>
          <a:xfrm>
            <a:off x="5029200" y="6977270"/>
            <a:ext cx="8229600" cy="762000"/>
          </a:xfrm>
          <a:prstGeom prst="rect">
            <a:avLst/>
          </a:prstGeom>
        </p:spPr>
        <p:txBody>
          <a:bodyPr vert="horz" lIns="91440" tIns="45720" rIns="91440" bIns="45720" rtlCol="0">
            <a:normAutofit/>
          </a:bodyPr>
          <a:lstStyle/>
          <a:p>
            <a:pPr lvl="0"/>
            <a:r>
              <a:rPr lang="en-US" dirty="0" err="1"/>
              <a:t>Ondertitel</a:t>
            </a:r>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55" r:id="rId2"/>
    <p:sldLayoutId id="2147483650" r:id="rId3"/>
    <p:sldLayoutId id="2147483657" r:id="rId4"/>
  </p:sldLayoutIdLst>
  <p:txStyles>
    <p:titleStyle>
      <a:lvl1pPr algn="ctr" defTabSz="914400" rtl="0" eaLnBrk="1" latinLnBrk="0" hangingPunct="1">
        <a:spcBef>
          <a:spcPct val="0"/>
        </a:spcBef>
        <a:buNone/>
        <a:defRPr sz="8000" kern="1200" cap="all" baseline="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welzijnsschakels.be/schrijf-je-voor-onze-nieuwsbrief" TargetMode="External"/><Relationship Id="rId7" Type="http://schemas.openxmlformats.org/officeDocument/2006/relationships/image" Target="../media/image17.svg"/><Relationship Id="rId2" Type="http://schemas.openxmlformats.org/officeDocument/2006/relationships/hyperlink" Target="http://www.welzijnsschakels.be/" TargetMode="External"/><Relationship Id="rId1" Type="http://schemas.openxmlformats.org/officeDocument/2006/relationships/slideLayout" Target="../slideLayouts/slideLayout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hyperlink" Target="http://www.instagram.com/welzijnsschakelsvzw/" TargetMode="External"/><Relationship Id="rId10" Type="http://schemas.openxmlformats.org/officeDocument/2006/relationships/image" Target="../media/image20.svg"/><Relationship Id="rId4" Type="http://schemas.openxmlformats.org/officeDocument/2006/relationships/hyperlink" Target="http://www.facebook.com/welzijnsschakelsvzw/" TargetMode="External"/><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5CAC8-F748-4B7A-92B3-2A86FA3C1DD4}"/>
              </a:ext>
            </a:extLst>
          </p:cNvPr>
          <p:cNvSpPr>
            <a:spLocks noGrp="1"/>
          </p:cNvSpPr>
          <p:nvPr>
            <p:ph type="title"/>
          </p:nvPr>
        </p:nvSpPr>
        <p:spPr>
          <a:xfrm>
            <a:off x="2735288" y="2044370"/>
            <a:ext cx="15097744" cy="2710069"/>
          </a:xfrm>
        </p:spPr>
        <p:txBody>
          <a:bodyPr/>
          <a:lstStyle/>
          <a:p>
            <a:r>
              <a:rPr lang="nl-BE" dirty="0"/>
              <a:t>Is iedereen welkom?</a:t>
            </a:r>
          </a:p>
        </p:txBody>
      </p:sp>
      <p:sp>
        <p:nvSpPr>
          <p:cNvPr id="3" name="Tijdelijke aanduiding voor inhoud 2">
            <a:extLst>
              <a:ext uri="{FF2B5EF4-FFF2-40B4-BE49-F238E27FC236}">
                <a16:creationId xmlns:a16="http://schemas.microsoft.com/office/drawing/2014/main" id="{EA4D2BC4-ED9A-429B-9231-DE4D3DFA3F08}"/>
              </a:ext>
            </a:extLst>
          </p:cNvPr>
          <p:cNvSpPr>
            <a:spLocks noGrp="1"/>
          </p:cNvSpPr>
          <p:nvPr>
            <p:ph sz="quarter" idx="10"/>
          </p:nvPr>
        </p:nvSpPr>
        <p:spPr>
          <a:xfrm>
            <a:off x="6407696" y="5532561"/>
            <a:ext cx="8229600" cy="1600200"/>
          </a:xfrm>
        </p:spPr>
        <p:txBody>
          <a:bodyPr>
            <a:normAutofit fontScale="92500" lnSpcReduction="10000"/>
          </a:bodyPr>
          <a:lstStyle/>
          <a:p>
            <a:r>
              <a:rPr lang="nl-BE" dirty="0" err="1"/>
              <a:t>Goestingdag</a:t>
            </a:r>
            <a:endParaRPr lang="nl-BE" dirty="0"/>
          </a:p>
          <a:p>
            <a:r>
              <a:rPr lang="nl-BE" dirty="0"/>
              <a:t>30 mei 2026</a:t>
            </a:r>
          </a:p>
        </p:txBody>
      </p:sp>
      <p:pic>
        <p:nvPicPr>
          <p:cNvPr id="4" name="Tijdelijke aanduiding voor inhoud 4" descr="Proost met effen opvulling">
            <a:extLst>
              <a:ext uri="{FF2B5EF4-FFF2-40B4-BE49-F238E27FC236}">
                <a16:creationId xmlns:a16="http://schemas.microsoft.com/office/drawing/2014/main" id="{75F95AAE-2C4E-4CCC-648E-0E298B660D2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70786" y="5545475"/>
            <a:ext cx="3713179" cy="3713179"/>
          </a:xfrm>
          <a:prstGeom prst="rect">
            <a:avLst/>
          </a:prstGeom>
        </p:spPr>
      </p:pic>
    </p:spTree>
    <p:extLst>
      <p:ext uri="{BB962C8B-B14F-4D97-AF65-F5344CB8AC3E}">
        <p14:creationId xmlns:p14="http://schemas.microsoft.com/office/powerpoint/2010/main" val="416765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E70E1-B2D1-0336-391E-32ED503294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4BA734-7F77-0C88-095E-96CFDB194901}"/>
              </a:ext>
            </a:extLst>
          </p:cNvPr>
          <p:cNvSpPr>
            <a:spLocks noGrp="1"/>
          </p:cNvSpPr>
          <p:nvPr>
            <p:ph type="title"/>
          </p:nvPr>
        </p:nvSpPr>
        <p:spPr>
          <a:xfrm>
            <a:off x="8351912" y="174948"/>
            <a:ext cx="10035818" cy="1018761"/>
          </a:xfrm>
        </p:spPr>
        <p:txBody>
          <a:bodyPr/>
          <a:lstStyle/>
          <a:p>
            <a:endParaRPr lang="nl-BE" sz="2400" dirty="0"/>
          </a:p>
        </p:txBody>
      </p:sp>
      <p:sp>
        <p:nvSpPr>
          <p:cNvPr id="4" name="Tijdelijke aanduiding voor inhoud 3">
            <a:extLst>
              <a:ext uri="{FF2B5EF4-FFF2-40B4-BE49-F238E27FC236}">
                <a16:creationId xmlns:a16="http://schemas.microsoft.com/office/drawing/2014/main" id="{E12779A0-FD99-C024-AE20-F6D462865CE5}"/>
              </a:ext>
            </a:extLst>
          </p:cNvPr>
          <p:cNvSpPr>
            <a:spLocks noGrp="1"/>
          </p:cNvSpPr>
          <p:nvPr>
            <p:ph idx="1"/>
          </p:nvPr>
        </p:nvSpPr>
        <p:spPr>
          <a:xfrm>
            <a:off x="1772478" y="2335188"/>
            <a:ext cx="16372522" cy="6408712"/>
          </a:xfrm>
        </p:spPr>
        <p:txBody>
          <a:bodyPr>
            <a:normAutofit/>
          </a:bodyPr>
          <a:lstStyle/>
          <a:p>
            <a:pPr marL="457200" indent="-457200">
              <a:buFontTx/>
              <a:buChar char="-"/>
            </a:pPr>
            <a:r>
              <a:rPr lang="nl-BE" sz="3200" dirty="0"/>
              <a:t>Zet herkenbare communicatiekanalen en personen in</a:t>
            </a:r>
          </a:p>
          <a:p>
            <a:endParaRPr lang="nl-BE" sz="3200" dirty="0"/>
          </a:p>
          <a:p>
            <a:pPr marL="457200" indent="-457200">
              <a:buFontTx/>
              <a:buChar char="-"/>
            </a:pPr>
            <a:r>
              <a:rPr lang="nl-BE" sz="3200" dirty="0"/>
              <a:t>Ontwikkel laagdrempelige, verschillende vormen van ontmoeting</a:t>
            </a:r>
          </a:p>
          <a:p>
            <a:endParaRPr lang="nl-BE" sz="3200" dirty="0"/>
          </a:p>
          <a:p>
            <a:pPr marL="457200" indent="-457200">
              <a:buFontTx/>
              <a:buChar char="-"/>
            </a:pPr>
            <a:r>
              <a:rPr lang="nl-BE" sz="3200" dirty="0"/>
              <a:t>Stimuleer buurtnetwerken en solidariteitsacties</a:t>
            </a:r>
          </a:p>
          <a:p>
            <a:endParaRPr lang="nl-BE" sz="3200" dirty="0"/>
          </a:p>
          <a:p>
            <a:pPr marL="457200" indent="-457200">
              <a:buFontTx/>
              <a:buChar char="-"/>
            </a:pPr>
            <a:r>
              <a:rPr lang="nl-BE" sz="3200" dirty="0"/>
              <a:t>Zet in op verbindende communicatie</a:t>
            </a:r>
          </a:p>
        </p:txBody>
      </p:sp>
    </p:spTree>
    <p:extLst>
      <p:ext uri="{BB962C8B-B14F-4D97-AF65-F5344CB8AC3E}">
        <p14:creationId xmlns:p14="http://schemas.microsoft.com/office/powerpoint/2010/main" val="167163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8BB17-3259-00C0-A393-E1AFDCB983CB}"/>
              </a:ext>
            </a:extLst>
          </p:cNvPr>
          <p:cNvSpPr>
            <a:spLocks noGrp="1"/>
          </p:cNvSpPr>
          <p:nvPr>
            <p:ph type="title"/>
          </p:nvPr>
        </p:nvSpPr>
        <p:spPr/>
        <p:txBody>
          <a:bodyPr/>
          <a:lstStyle/>
          <a:p>
            <a:r>
              <a:rPr lang="nl-BE" sz="3600" dirty="0"/>
              <a:t>Buurtnetwerken en solidariteitsacties</a:t>
            </a:r>
            <a:endParaRPr lang="LID4096" sz="3600" dirty="0"/>
          </a:p>
        </p:txBody>
      </p:sp>
      <p:sp>
        <p:nvSpPr>
          <p:cNvPr id="3" name="Tijdelijke aanduiding voor inhoud 2">
            <a:extLst>
              <a:ext uri="{FF2B5EF4-FFF2-40B4-BE49-F238E27FC236}">
                <a16:creationId xmlns:a16="http://schemas.microsoft.com/office/drawing/2014/main" id="{A9A1DF37-69F7-6E4F-0871-3EAB4C589BE1}"/>
              </a:ext>
            </a:extLst>
          </p:cNvPr>
          <p:cNvSpPr>
            <a:spLocks noGrp="1"/>
          </p:cNvSpPr>
          <p:nvPr>
            <p:ph idx="1"/>
          </p:nvPr>
        </p:nvSpPr>
        <p:spPr/>
        <p:txBody>
          <a:bodyPr/>
          <a:lstStyle/>
          <a:p>
            <a:pPr marL="457200" indent="-457200">
              <a:buFontTx/>
              <a:buChar char="-"/>
            </a:pPr>
            <a:r>
              <a:rPr lang="nl-BE" dirty="0"/>
              <a:t>Beringen helpt</a:t>
            </a:r>
          </a:p>
          <a:p>
            <a:pPr marL="457200" indent="-457200">
              <a:buFontTx/>
              <a:buChar char="-"/>
            </a:pPr>
            <a:r>
              <a:rPr lang="nl-BE" dirty="0"/>
              <a:t>De langste tafel </a:t>
            </a:r>
          </a:p>
          <a:p>
            <a:pPr marL="457200" indent="-457200">
              <a:buFontTx/>
              <a:buChar char="-"/>
            </a:pPr>
            <a:r>
              <a:rPr lang="nl-BE" dirty="0"/>
              <a:t>Samen </a:t>
            </a:r>
            <a:r>
              <a:rPr lang="nl-BE" dirty="0" err="1"/>
              <a:t>Iftar</a:t>
            </a:r>
            <a:r>
              <a:rPr lang="nl-BE" dirty="0"/>
              <a:t> (</a:t>
            </a:r>
            <a:r>
              <a:rPr lang="nl-BE" dirty="0" err="1"/>
              <a:t>Orbit</a:t>
            </a:r>
            <a:r>
              <a:rPr lang="nl-BE" dirty="0"/>
              <a:t> vzw) </a:t>
            </a:r>
          </a:p>
          <a:p>
            <a:pPr marL="457200" indent="-457200">
              <a:buFontTx/>
              <a:buChar char="-"/>
            </a:pPr>
            <a:r>
              <a:rPr lang="nl-BE" dirty="0"/>
              <a:t>Facebookgroep ‘Verspreid solidariteit‘ Ninove</a:t>
            </a:r>
          </a:p>
          <a:p>
            <a:pPr marL="457200" indent="-457200">
              <a:buFontTx/>
              <a:buChar char="-"/>
            </a:pPr>
            <a:r>
              <a:rPr lang="nl-BE" dirty="0" err="1"/>
              <a:t>PARAATinmijnSTRAAT</a:t>
            </a:r>
            <a:endParaRPr lang="nl-BE" dirty="0"/>
          </a:p>
          <a:p>
            <a:pPr marL="457200" indent="-457200">
              <a:buFontTx/>
              <a:buChar char="-"/>
            </a:pPr>
            <a:r>
              <a:rPr lang="nl-BE" dirty="0"/>
              <a:t>De buurtbar (Oasis vzw)</a:t>
            </a:r>
          </a:p>
          <a:p>
            <a:pPr marL="457200" indent="-457200">
              <a:buFontTx/>
              <a:buChar char="-"/>
            </a:pPr>
            <a:r>
              <a:rPr lang="nl-BE" dirty="0"/>
              <a:t>De Stek Zelzate (SAAMO</a:t>
            </a:r>
            <a:endParaRPr lang="LID4096" dirty="0"/>
          </a:p>
        </p:txBody>
      </p:sp>
    </p:spTree>
    <p:extLst>
      <p:ext uri="{BB962C8B-B14F-4D97-AF65-F5344CB8AC3E}">
        <p14:creationId xmlns:p14="http://schemas.microsoft.com/office/powerpoint/2010/main" val="94414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52A96-68E1-F029-80A0-78CAF2196D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FFBF10-D812-5248-9ED6-0628199F1FFC}"/>
              </a:ext>
            </a:extLst>
          </p:cNvPr>
          <p:cNvSpPr>
            <a:spLocks noGrp="1"/>
          </p:cNvSpPr>
          <p:nvPr>
            <p:ph type="title"/>
          </p:nvPr>
        </p:nvSpPr>
        <p:spPr>
          <a:xfrm>
            <a:off x="10008096" y="174948"/>
            <a:ext cx="7803570" cy="1018761"/>
          </a:xfrm>
        </p:spPr>
        <p:txBody>
          <a:bodyPr/>
          <a:lstStyle/>
          <a:p>
            <a:r>
              <a:rPr lang="nl-BE" sz="2800" dirty="0"/>
              <a:t>Zet in op verbindende communicatie</a:t>
            </a:r>
          </a:p>
        </p:txBody>
      </p:sp>
      <p:sp>
        <p:nvSpPr>
          <p:cNvPr id="3" name="Tijdelijke aanduiding voor inhoud 2">
            <a:extLst>
              <a:ext uri="{FF2B5EF4-FFF2-40B4-BE49-F238E27FC236}">
                <a16:creationId xmlns:a16="http://schemas.microsoft.com/office/drawing/2014/main" id="{4044AC39-4A0C-68BB-1349-98B07FBC3AD2}"/>
              </a:ext>
            </a:extLst>
          </p:cNvPr>
          <p:cNvSpPr>
            <a:spLocks noGrp="1"/>
          </p:cNvSpPr>
          <p:nvPr>
            <p:ph idx="1"/>
          </p:nvPr>
        </p:nvSpPr>
        <p:spPr>
          <a:xfrm>
            <a:off x="1772478" y="3543300"/>
            <a:ext cx="15292402" cy="4984576"/>
          </a:xfrm>
        </p:spPr>
        <p:txBody>
          <a:bodyPr/>
          <a:lstStyle/>
          <a:p>
            <a:pPr marL="457200" indent="-457200">
              <a:buFont typeface="Arial" panose="020B0604020202020204" pitchFamily="34" charset="0"/>
              <a:buChar char="•"/>
            </a:pPr>
            <a:endParaRPr lang="nl-BE" dirty="0"/>
          </a:p>
        </p:txBody>
      </p:sp>
      <p:pic>
        <p:nvPicPr>
          <p:cNvPr id="5" name="Afbeelding 4">
            <a:extLst>
              <a:ext uri="{FF2B5EF4-FFF2-40B4-BE49-F238E27FC236}">
                <a16:creationId xmlns:a16="http://schemas.microsoft.com/office/drawing/2014/main" id="{7490B379-E59E-70A4-32D2-ACBA2BB3A31D}"/>
              </a:ext>
            </a:extLst>
          </p:cNvPr>
          <p:cNvPicPr>
            <a:picLocks noChangeAspect="1"/>
          </p:cNvPicPr>
          <p:nvPr/>
        </p:nvPicPr>
        <p:blipFill>
          <a:blip r:embed="rId2"/>
          <a:stretch>
            <a:fillRect/>
          </a:stretch>
        </p:blipFill>
        <p:spPr>
          <a:xfrm>
            <a:off x="6106311" y="1903140"/>
            <a:ext cx="7803570" cy="7922221"/>
          </a:xfrm>
          <a:prstGeom prst="rect">
            <a:avLst/>
          </a:prstGeom>
        </p:spPr>
      </p:pic>
    </p:spTree>
    <p:extLst>
      <p:ext uri="{BB962C8B-B14F-4D97-AF65-F5344CB8AC3E}">
        <p14:creationId xmlns:p14="http://schemas.microsoft.com/office/powerpoint/2010/main" val="215362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9C68-4C3B-6A28-89E3-1A9D92F24F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B19CA3-8FC5-B64E-C2E4-28494C1EEC10}"/>
              </a:ext>
            </a:extLst>
          </p:cNvPr>
          <p:cNvSpPr>
            <a:spLocks noGrp="1"/>
          </p:cNvSpPr>
          <p:nvPr>
            <p:ph type="title"/>
          </p:nvPr>
        </p:nvSpPr>
        <p:spPr>
          <a:xfrm>
            <a:off x="10008096" y="174948"/>
            <a:ext cx="7803570" cy="1018761"/>
          </a:xfrm>
        </p:spPr>
        <p:txBody>
          <a:bodyPr/>
          <a:lstStyle/>
          <a:p>
            <a:r>
              <a:rPr lang="nl-BE" sz="2800" dirty="0"/>
              <a:t>Zet in op verbindende communicatie</a:t>
            </a:r>
          </a:p>
        </p:txBody>
      </p:sp>
      <p:sp>
        <p:nvSpPr>
          <p:cNvPr id="3" name="Tijdelijke aanduiding voor inhoud 2">
            <a:extLst>
              <a:ext uri="{FF2B5EF4-FFF2-40B4-BE49-F238E27FC236}">
                <a16:creationId xmlns:a16="http://schemas.microsoft.com/office/drawing/2014/main" id="{E0C11D48-804F-31E0-2509-376C006EBA8C}"/>
              </a:ext>
            </a:extLst>
          </p:cNvPr>
          <p:cNvSpPr>
            <a:spLocks noGrp="1"/>
          </p:cNvSpPr>
          <p:nvPr>
            <p:ph idx="1"/>
          </p:nvPr>
        </p:nvSpPr>
        <p:spPr>
          <a:xfrm>
            <a:off x="1772478" y="3543300"/>
            <a:ext cx="15292402" cy="4984576"/>
          </a:xfrm>
        </p:spPr>
        <p:txBody>
          <a:bodyPr/>
          <a:lstStyle/>
          <a:p>
            <a:pPr marL="457200" indent="-457200">
              <a:buFont typeface="Arial" panose="020B0604020202020204" pitchFamily="34" charset="0"/>
              <a:buChar char="•"/>
            </a:pPr>
            <a:endParaRPr lang="nl-BE" dirty="0"/>
          </a:p>
        </p:txBody>
      </p:sp>
      <p:pic>
        <p:nvPicPr>
          <p:cNvPr id="7" name="Afbeelding 6">
            <a:extLst>
              <a:ext uri="{FF2B5EF4-FFF2-40B4-BE49-F238E27FC236}">
                <a16:creationId xmlns:a16="http://schemas.microsoft.com/office/drawing/2014/main" id="{4A719EF4-7D4A-BB69-EE54-0B7792C23D3A}"/>
              </a:ext>
            </a:extLst>
          </p:cNvPr>
          <p:cNvPicPr>
            <a:picLocks noChangeAspect="1"/>
          </p:cNvPicPr>
          <p:nvPr/>
        </p:nvPicPr>
        <p:blipFill>
          <a:blip r:embed="rId2"/>
          <a:stretch>
            <a:fillRect/>
          </a:stretch>
        </p:blipFill>
        <p:spPr>
          <a:xfrm>
            <a:off x="5405200" y="1903140"/>
            <a:ext cx="7967429" cy="8022888"/>
          </a:xfrm>
          <a:prstGeom prst="rect">
            <a:avLst/>
          </a:prstGeom>
        </p:spPr>
      </p:pic>
    </p:spTree>
    <p:extLst>
      <p:ext uri="{BB962C8B-B14F-4D97-AF65-F5344CB8AC3E}">
        <p14:creationId xmlns:p14="http://schemas.microsoft.com/office/powerpoint/2010/main" val="159726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1CB30-DEB7-3A2B-E5B2-0BB0C60111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F0C246-1868-9816-FBF0-1AB6B6640F8D}"/>
              </a:ext>
            </a:extLst>
          </p:cNvPr>
          <p:cNvSpPr>
            <a:spLocks noGrp="1"/>
          </p:cNvSpPr>
          <p:nvPr>
            <p:ph type="title"/>
          </p:nvPr>
        </p:nvSpPr>
        <p:spPr>
          <a:xfrm>
            <a:off x="10008096" y="174948"/>
            <a:ext cx="7803570" cy="1018761"/>
          </a:xfrm>
        </p:spPr>
        <p:txBody>
          <a:bodyPr/>
          <a:lstStyle/>
          <a:p>
            <a:r>
              <a:rPr lang="nl-BE" sz="2800" dirty="0"/>
              <a:t>Zet in op verbindende communicatie</a:t>
            </a:r>
          </a:p>
        </p:txBody>
      </p:sp>
      <p:sp>
        <p:nvSpPr>
          <p:cNvPr id="3" name="Tijdelijke aanduiding voor inhoud 2">
            <a:extLst>
              <a:ext uri="{FF2B5EF4-FFF2-40B4-BE49-F238E27FC236}">
                <a16:creationId xmlns:a16="http://schemas.microsoft.com/office/drawing/2014/main" id="{0D7A8FC5-87A0-9793-3494-797D434177A8}"/>
              </a:ext>
            </a:extLst>
          </p:cNvPr>
          <p:cNvSpPr>
            <a:spLocks noGrp="1"/>
          </p:cNvSpPr>
          <p:nvPr>
            <p:ph idx="1"/>
          </p:nvPr>
        </p:nvSpPr>
        <p:spPr>
          <a:xfrm>
            <a:off x="1772478" y="3543300"/>
            <a:ext cx="15292402" cy="4984576"/>
          </a:xfrm>
        </p:spPr>
        <p:txBody>
          <a:bodyPr/>
          <a:lstStyle/>
          <a:p>
            <a:pPr marL="457200" indent="-457200">
              <a:buFont typeface="Arial" panose="020B0604020202020204" pitchFamily="34" charset="0"/>
              <a:buChar char="•"/>
            </a:pPr>
            <a:endParaRPr lang="nl-BE" dirty="0"/>
          </a:p>
        </p:txBody>
      </p:sp>
      <p:pic>
        <p:nvPicPr>
          <p:cNvPr id="9" name="Afbeelding 8">
            <a:extLst>
              <a:ext uri="{FF2B5EF4-FFF2-40B4-BE49-F238E27FC236}">
                <a16:creationId xmlns:a16="http://schemas.microsoft.com/office/drawing/2014/main" id="{D5275697-17E0-5981-7E78-8B6D98E44EAC}"/>
              </a:ext>
            </a:extLst>
          </p:cNvPr>
          <p:cNvPicPr>
            <a:picLocks noChangeAspect="1"/>
          </p:cNvPicPr>
          <p:nvPr/>
        </p:nvPicPr>
        <p:blipFill>
          <a:blip r:embed="rId2"/>
          <a:stretch>
            <a:fillRect/>
          </a:stretch>
        </p:blipFill>
        <p:spPr>
          <a:xfrm>
            <a:off x="5039544" y="1903140"/>
            <a:ext cx="8640960" cy="8114416"/>
          </a:xfrm>
          <a:prstGeom prst="rect">
            <a:avLst/>
          </a:prstGeom>
        </p:spPr>
      </p:pic>
    </p:spTree>
    <p:extLst>
      <p:ext uri="{BB962C8B-B14F-4D97-AF65-F5344CB8AC3E}">
        <p14:creationId xmlns:p14="http://schemas.microsoft.com/office/powerpoint/2010/main" val="133861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E9F26-1F2A-108E-E289-1BCE0DAFCC6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0E8E360-B811-4289-1D69-A0A7B1882F96}"/>
              </a:ext>
            </a:extLst>
          </p:cNvPr>
          <p:cNvSpPr>
            <a:spLocks noGrp="1"/>
          </p:cNvSpPr>
          <p:nvPr>
            <p:ph type="title"/>
          </p:nvPr>
        </p:nvSpPr>
        <p:spPr/>
        <p:txBody>
          <a:bodyPr/>
          <a:lstStyle/>
          <a:p>
            <a:endParaRPr lang="LID4096"/>
          </a:p>
        </p:txBody>
      </p:sp>
      <p:sp>
        <p:nvSpPr>
          <p:cNvPr id="4" name="Tijdelijke aanduiding voor inhoud 3">
            <a:extLst>
              <a:ext uri="{FF2B5EF4-FFF2-40B4-BE49-F238E27FC236}">
                <a16:creationId xmlns:a16="http://schemas.microsoft.com/office/drawing/2014/main" id="{348051B6-BAC9-46F2-B049-D10F4FBBC83D}"/>
              </a:ext>
            </a:extLst>
          </p:cNvPr>
          <p:cNvSpPr>
            <a:spLocks noGrp="1"/>
          </p:cNvSpPr>
          <p:nvPr>
            <p:ph idx="1"/>
          </p:nvPr>
        </p:nvSpPr>
        <p:spPr/>
        <p:txBody>
          <a:bodyPr/>
          <a:lstStyle/>
          <a:p>
            <a:endParaRPr lang="LID4096"/>
          </a:p>
        </p:txBody>
      </p:sp>
      <p:pic>
        <p:nvPicPr>
          <p:cNvPr id="23" name="Afbeelding 22">
            <a:extLst>
              <a:ext uri="{FF2B5EF4-FFF2-40B4-BE49-F238E27FC236}">
                <a16:creationId xmlns:a16="http://schemas.microsoft.com/office/drawing/2014/main" id="{6265DDA0-7B93-2935-F9AB-F34FE191725E}"/>
              </a:ext>
            </a:extLst>
          </p:cNvPr>
          <p:cNvPicPr>
            <a:picLocks noChangeAspect="1"/>
          </p:cNvPicPr>
          <p:nvPr/>
        </p:nvPicPr>
        <p:blipFill>
          <a:blip r:embed="rId3"/>
          <a:stretch>
            <a:fillRect/>
          </a:stretch>
        </p:blipFill>
        <p:spPr>
          <a:xfrm>
            <a:off x="5327576" y="1975148"/>
            <a:ext cx="8064896" cy="7890686"/>
          </a:xfrm>
          <a:prstGeom prst="rect">
            <a:avLst/>
          </a:prstGeom>
        </p:spPr>
      </p:pic>
    </p:spTree>
    <p:extLst>
      <p:ext uri="{BB962C8B-B14F-4D97-AF65-F5344CB8AC3E}">
        <p14:creationId xmlns:p14="http://schemas.microsoft.com/office/powerpoint/2010/main" val="253647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FE94F-7D00-F508-156F-F05E587D44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331455-21D8-125B-EFCB-4AF4C1A5A763}"/>
              </a:ext>
            </a:extLst>
          </p:cNvPr>
          <p:cNvSpPr>
            <a:spLocks noGrp="1"/>
          </p:cNvSpPr>
          <p:nvPr>
            <p:ph type="title"/>
          </p:nvPr>
        </p:nvSpPr>
        <p:spPr>
          <a:xfrm>
            <a:off x="8351912" y="174948"/>
            <a:ext cx="10035818" cy="1018761"/>
          </a:xfrm>
        </p:spPr>
        <p:txBody>
          <a:bodyPr/>
          <a:lstStyle/>
          <a:p>
            <a:endParaRPr lang="nl-BE" sz="2400" dirty="0"/>
          </a:p>
        </p:txBody>
      </p:sp>
      <p:sp>
        <p:nvSpPr>
          <p:cNvPr id="19" name="Tijdelijke aanduiding voor inhoud 18">
            <a:extLst>
              <a:ext uri="{FF2B5EF4-FFF2-40B4-BE49-F238E27FC236}">
                <a16:creationId xmlns:a16="http://schemas.microsoft.com/office/drawing/2014/main" id="{72BB6332-04CA-247A-6FE4-840FDB350A1F}"/>
              </a:ext>
            </a:extLst>
          </p:cNvPr>
          <p:cNvSpPr>
            <a:spLocks noGrp="1"/>
          </p:cNvSpPr>
          <p:nvPr>
            <p:ph idx="1"/>
          </p:nvPr>
        </p:nvSpPr>
        <p:spPr/>
        <p:txBody>
          <a:bodyPr/>
          <a:lstStyle/>
          <a:p>
            <a:endParaRPr lang="LID4096" dirty="0"/>
          </a:p>
        </p:txBody>
      </p:sp>
      <p:pic>
        <p:nvPicPr>
          <p:cNvPr id="21" name="Afbeelding 20">
            <a:extLst>
              <a:ext uri="{FF2B5EF4-FFF2-40B4-BE49-F238E27FC236}">
                <a16:creationId xmlns:a16="http://schemas.microsoft.com/office/drawing/2014/main" id="{62D101F4-1CF6-4624-6B3E-774FAE2B2EDB}"/>
              </a:ext>
            </a:extLst>
          </p:cNvPr>
          <p:cNvPicPr>
            <a:picLocks noChangeAspect="1"/>
          </p:cNvPicPr>
          <p:nvPr/>
        </p:nvPicPr>
        <p:blipFill>
          <a:blip r:embed="rId3"/>
          <a:stretch>
            <a:fillRect/>
          </a:stretch>
        </p:blipFill>
        <p:spPr>
          <a:xfrm>
            <a:off x="4967536" y="1975148"/>
            <a:ext cx="7369741" cy="7417910"/>
          </a:xfrm>
          <a:prstGeom prst="rect">
            <a:avLst/>
          </a:prstGeom>
        </p:spPr>
      </p:pic>
    </p:spTree>
    <p:extLst>
      <p:ext uri="{BB962C8B-B14F-4D97-AF65-F5344CB8AC3E}">
        <p14:creationId xmlns:p14="http://schemas.microsoft.com/office/powerpoint/2010/main" val="25698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942E-7D1A-36CE-00FA-B9DCA138BD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5EEB0D-A8A0-E184-D0B2-B999F5407CAC}"/>
              </a:ext>
            </a:extLst>
          </p:cNvPr>
          <p:cNvSpPr>
            <a:spLocks noGrp="1"/>
          </p:cNvSpPr>
          <p:nvPr>
            <p:ph type="title"/>
          </p:nvPr>
        </p:nvSpPr>
        <p:spPr>
          <a:xfrm>
            <a:off x="8351912" y="174948"/>
            <a:ext cx="10035818" cy="1018761"/>
          </a:xfrm>
        </p:spPr>
        <p:txBody>
          <a:bodyPr/>
          <a:lstStyle/>
          <a:p>
            <a:endParaRPr lang="nl-BE" sz="2400" dirty="0"/>
          </a:p>
        </p:txBody>
      </p:sp>
      <p:sp>
        <p:nvSpPr>
          <p:cNvPr id="19" name="Tijdelijke aanduiding voor inhoud 18">
            <a:extLst>
              <a:ext uri="{FF2B5EF4-FFF2-40B4-BE49-F238E27FC236}">
                <a16:creationId xmlns:a16="http://schemas.microsoft.com/office/drawing/2014/main" id="{95BBF309-D37E-221D-3E5C-D1E1B963C334}"/>
              </a:ext>
            </a:extLst>
          </p:cNvPr>
          <p:cNvSpPr>
            <a:spLocks noGrp="1"/>
          </p:cNvSpPr>
          <p:nvPr>
            <p:ph idx="1"/>
          </p:nvPr>
        </p:nvSpPr>
        <p:spPr/>
        <p:txBody>
          <a:bodyPr/>
          <a:lstStyle/>
          <a:p>
            <a:endParaRPr lang="LID4096" dirty="0"/>
          </a:p>
        </p:txBody>
      </p:sp>
      <p:pic>
        <p:nvPicPr>
          <p:cNvPr id="25" name="Afbeelding 24">
            <a:extLst>
              <a:ext uri="{FF2B5EF4-FFF2-40B4-BE49-F238E27FC236}">
                <a16:creationId xmlns:a16="http://schemas.microsoft.com/office/drawing/2014/main" id="{DCDF6C36-BA48-9C6F-1E1B-6ECE2B5C578A}"/>
              </a:ext>
            </a:extLst>
          </p:cNvPr>
          <p:cNvPicPr>
            <a:picLocks noChangeAspect="1"/>
          </p:cNvPicPr>
          <p:nvPr/>
        </p:nvPicPr>
        <p:blipFill>
          <a:blip r:embed="rId3"/>
          <a:stretch>
            <a:fillRect/>
          </a:stretch>
        </p:blipFill>
        <p:spPr>
          <a:xfrm>
            <a:off x="5975648" y="2006253"/>
            <a:ext cx="5832648" cy="7783401"/>
          </a:xfrm>
          <a:prstGeom prst="rect">
            <a:avLst/>
          </a:prstGeom>
        </p:spPr>
      </p:pic>
    </p:spTree>
    <p:extLst>
      <p:ext uri="{BB962C8B-B14F-4D97-AF65-F5344CB8AC3E}">
        <p14:creationId xmlns:p14="http://schemas.microsoft.com/office/powerpoint/2010/main" val="164753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F4057-4C2C-DBC1-FC15-2EB81ACF9D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A45488-F7EF-55E6-C8B6-11D78F14D7EC}"/>
              </a:ext>
            </a:extLst>
          </p:cNvPr>
          <p:cNvSpPr>
            <a:spLocks noGrp="1"/>
          </p:cNvSpPr>
          <p:nvPr>
            <p:ph type="title"/>
          </p:nvPr>
        </p:nvSpPr>
        <p:spPr>
          <a:xfrm>
            <a:off x="8351912" y="174948"/>
            <a:ext cx="10035818" cy="1018761"/>
          </a:xfrm>
        </p:spPr>
        <p:txBody>
          <a:bodyPr/>
          <a:lstStyle/>
          <a:p>
            <a:endParaRPr lang="nl-BE" sz="2400" dirty="0"/>
          </a:p>
        </p:txBody>
      </p:sp>
      <p:sp>
        <p:nvSpPr>
          <p:cNvPr id="19" name="Tijdelijke aanduiding voor inhoud 18">
            <a:extLst>
              <a:ext uri="{FF2B5EF4-FFF2-40B4-BE49-F238E27FC236}">
                <a16:creationId xmlns:a16="http://schemas.microsoft.com/office/drawing/2014/main" id="{E12494CF-5D6B-F1F1-4700-1BA84CE1AFE6}"/>
              </a:ext>
            </a:extLst>
          </p:cNvPr>
          <p:cNvSpPr>
            <a:spLocks noGrp="1"/>
          </p:cNvSpPr>
          <p:nvPr>
            <p:ph idx="1"/>
          </p:nvPr>
        </p:nvSpPr>
        <p:spPr/>
        <p:txBody>
          <a:bodyPr/>
          <a:lstStyle/>
          <a:p>
            <a:endParaRPr lang="LID4096" dirty="0"/>
          </a:p>
        </p:txBody>
      </p:sp>
      <p:pic>
        <p:nvPicPr>
          <p:cNvPr id="27" name="Afbeelding 26">
            <a:extLst>
              <a:ext uri="{FF2B5EF4-FFF2-40B4-BE49-F238E27FC236}">
                <a16:creationId xmlns:a16="http://schemas.microsoft.com/office/drawing/2014/main" id="{94FF0EAA-092E-B08A-8ED0-11A862CBF158}"/>
              </a:ext>
            </a:extLst>
          </p:cNvPr>
          <p:cNvPicPr>
            <a:picLocks noChangeAspect="1"/>
          </p:cNvPicPr>
          <p:nvPr/>
        </p:nvPicPr>
        <p:blipFill>
          <a:blip r:embed="rId3"/>
          <a:stretch>
            <a:fillRect/>
          </a:stretch>
        </p:blipFill>
        <p:spPr>
          <a:xfrm>
            <a:off x="6479704" y="1903140"/>
            <a:ext cx="4752528" cy="8048149"/>
          </a:xfrm>
          <a:prstGeom prst="rect">
            <a:avLst/>
          </a:prstGeom>
        </p:spPr>
      </p:pic>
    </p:spTree>
    <p:extLst>
      <p:ext uri="{BB962C8B-B14F-4D97-AF65-F5344CB8AC3E}">
        <p14:creationId xmlns:p14="http://schemas.microsoft.com/office/powerpoint/2010/main" val="303234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1512A-897D-7BAF-B0D1-BBEA4A596B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7FCC23-F811-6A27-B569-82DA43E0EAEA}"/>
              </a:ext>
            </a:extLst>
          </p:cNvPr>
          <p:cNvSpPr>
            <a:spLocks noGrp="1"/>
          </p:cNvSpPr>
          <p:nvPr>
            <p:ph type="title"/>
          </p:nvPr>
        </p:nvSpPr>
        <p:spPr>
          <a:xfrm>
            <a:off x="9288016" y="174948"/>
            <a:ext cx="10035818" cy="1018761"/>
          </a:xfrm>
        </p:spPr>
        <p:txBody>
          <a:bodyPr/>
          <a:lstStyle/>
          <a:p>
            <a:r>
              <a:rPr lang="nl-NL" sz="3200" dirty="0"/>
              <a:t>Netwerk</a:t>
            </a:r>
            <a:endParaRPr lang="nl-BE" sz="3200" dirty="0"/>
          </a:p>
        </p:txBody>
      </p:sp>
      <p:sp>
        <p:nvSpPr>
          <p:cNvPr id="3" name="Tijdelijke aanduiding voor inhoud 2">
            <a:extLst>
              <a:ext uri="{FF2B5EF4-FFF2-40B4-BE49-F238E27FC236}">
                <a16:creationId xmlns:a16="http://schemas.microsoft.com/office/drawing/2014/main" id="{16E6E44B-FA00-5CA3-0585-14BBEF2C95F6}"/>
              </a:ext>
            </a:extLst>
          </p:cNvPr>
          <p:cNvSpPr>
            <a:spLocks noGrp="1"/>
          </p:cNvSpPr>
          <p:nvPr>
            <p:ph idx="1"/>
          </p:nvPr>
        </p:nvSpPr>
        <p:spPr>
          <a:xfrm>
            <a:off x="1772478" y="3543300"/>
            <a:ext cx="15292402" cy="4984576"/>
          </a:xfrm>
        </p:spPr>
        <p:txBody>
          <a:bodyPr/>
          <a:lstStyle/>
          <a:p>
            <a:pPr marL="457200" indent="-457200">
              <a:buFont typeface="Arial" panose="020B0604020202020204" pitchFamily="34" charset="0"/>
              <a:buChar char="•"/>
            </a:pPr>
            <a:r>
              <a:rPr lang="nl-BE" dirty="0"/>
              <a:t>Folders bij personen die huisbezoeken doen</a:t>
            </a:r>
          </a:p>
          <a:p>
            <a:pPr marL="457200" indent="-457200">
              <a:buFont typeface="Arial" panose="020B0604020202020204" pitchFamily="34" charset="0"/>
              <a:buChar char="•"/>
            </a:pPr>
            <a:r>
              <a:rPr lang="nl-BE" dirty="0"/>
              <a:t>Bereikbaarheid met openbaar vervoer</a:t>
            </a:r>
          </a:p>
          <a:p>
            <a:pPr marL="457200" indent="-457200">
              <a:buFont typeface="Arial" panose="020B0604020202020204" pitchFamily="34" charset="0"/>
              <a:buChar char="•"/>
            </a:pPr>
            <a:r>
              <a:rPr lang="nl-BE" dirty="0"/>
              <a:t>Zichtbaarheid op sociale media/ website</a:t>
            </a:r>
          </a:p>
          <a:p>
            <a:pPr marL="457200" indent="-457200">
              <a:buFont typeface="Arial" panose="020B0604020202020204" pitchFamily="34" charset="0"/>
              <a:buChar char="•"/>
            </a:pPr>
            <a:r>
              <a:rPr lang="nl-BE" dirty="0"/>
              <a:t>Wisselwerking met buurtgemeenten</a:t>
            </a:r>
          </a:p>
          <a:p>
            <a:pPr marL="457200" indent="-457200">
              <a:buFont typeface="Arial" panose="020B0604020202020204" pitchFamily="34" charset="0"/>
              <a:buChar char="•"/>
            </a:pPr>
            <a:r>
              <a:rPr lang="nl-BE" dirty="0"/>
              <a:t>Inspelen op het gemeentelijk aanbod </a:t>
            </a:r>
          </a:p>
          <a:p>
            <a:pPr marL="457200" indent="-457200">
              <a:buFont typeface="Arial" panose="020B0604020202020204" pitchFamily="34" charset="0"/>
              <a:buChar char="•"/>
            </a:pPr>
            <a:r>
              <a:rPr lang="nl-BE" dirty="0"/>
              <a:t>Aanvullend (complementair) aanbod tussen Welzijnsschakels uit de buurt</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387129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59C30-007F-4DEF-833E-DC438B180DC9}"/>
              </a:ext>
            </a:extLst>
          </p:cNvPr>
          <p:cNvSpPr>
            <a:spLocks noGrp="1"/>
          </p:cNvSpPr>
          <p:nvPr>
            <p:ph type="title"/>
          </p:nvPr>
        </p:nvSpPr>
        <p:spPr>
          <a:xfrm>
            <a:off x="7055768" y="3414918"/>
            <a:ext cx="10945216" cy="4032838"/>
          </a:xfrm>
        </p:spPr>
        <p:txBody>
          <a:bodyPr/>
          <a:lstStyle/>
          <a:p>
            <a:r>
              <a:rPr lang="nl-BE" sz="2400" dirty="0"/>
              <a:t>“Soms beseffen we niet dat we ons </a:t>
            </a:r>
            <a:r>
              <a:rPr lang="nl-BE" sz="2400" dirty="0">
                <a:solidFill>
                  <a:schemeClr val="accent3"/>
                </a:solidFill>
              </a:rPr>
              <a:t>blind staren </a:t>
            </a:r>
            <a:r>
              <a:rPr lang="nl-BE" sz="2400" dirty="0"/>
              <a:t>op de </a:t>
            </a:r>
            <a:r>
              <a:rPr lang="nl-BE" sz="2400" dirty="0">
                <a:solidFill>
                  <a:schemeClr val="accent3"/>
                </a:solidFill>
              </a:rPr>
              <a:t>Moeilijkheden</a:t>
            </a:r>
            <a:r>
              <a:rPr lang="nl-BE" sz="2400" dirty="0"/>
              <a:t>. </a:t>
            </a:r>
            <a:br>
              <a:rPr lang="nl-BE" sz="2400" dirty="0"/>
            </a:br>
            <a:br>
              <a:rPr lang="nl-BE" sz="2400" dirty="0"/>
            </a:br>
            <a:r>
              <a:rPr lang="nl-BE" sz="2400" dirty="0"/>
              <a:t>Waarom niet onze </a:t>
            </a:r>
            <a:r>
              <a:rPr lang="nl-BE" sz="2400" dirty="0">
                <a:solidFill>
                  <a:schemeClr val="accent3"/>
                </a:solidFill>
              </a:rPr>
              <a:t>ogen openen </a:t>
            </a:r>
            <a:r>
              <a:rPr lang="nl-BE" sz="2400" dirty="0"/>
              <a:t>voor al de </a:t>
            </a:r>
            <a:r>
              <a:rPr lang="nl-BE" sz="2400" dirty="0">
                <a:solidFill>
                  <a:schemeClr val="accent3"/>
                </a:solidFill>
              </a:rPr>
              <a:t>opportuniteiten </a:t>
            </a:r>
            <a:r>
              <a:rPr lang="nl-BE" sz="2400" dirty="0"/>
              <a:t>die diversiteit te bieden heeft”</a:t>
            </a:r>
          </a:p>
        </p:txBody>
      </p:sp>
    </p:spTree>
    <p:extLst>
      <p:ext uri="{BB962C8B-B14F-4D97-AF65-F5344CB8AC3E}">
        <p14:creationId xmlns:p14="http://schemas.microsoft.com/office/powerpoint/2010/main" val="117439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F19C-559B-5362-5C1D-BFB0E36EF4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33DBE9-974E-63EC-588C-274D864F2DBA}"/>
              </a:ext>
            </a:extLst>
          </p:cNvPr>
          <p:cNvSpPr>
            <a:spLocks noGrp="1"/>
          </p:cNvSpPr>
          <p:nvPr>
            <p:ph type="title"/>
          </p:nvPr>
        </p:nvSpPr>
        <p:spPr>
          <a:xfrm>
            <a:off x="7631832" y="3414918"/>
            <a:ext cx="10225136" cy="3457161"/>
          </a:xfrm>
        </p:spPr>
        <p:txBody>
          <a:bodyPr/>
          <a:lstStyle/>
          <a:p>
            <a:pPr algn="ctr"/>
            <a:r>
              <a:rPr lang="nl-NL" sz="4800" b="1" dirty="0"/>
              <a:t>Kwetsbare groepen met een migratieachtergrond bereiken</a:t>
            </a:r>
            <a:br>
              <a:rPr lang="nl-NL" b="1" dirty="0"/>
            </a:br>
            <a:endParaRPr lang="nl-BE" dirty="0"/>
          </a:p>
        </p:txBody>
      </p:sp>
      <p:pic>
        <p:nvPicPr>
          <p:cNvPr id="4" name="Tijdelijke aanduiding voor inhoud 4" descr="Controlelijst silhouet">
            <a:extLst>
              <a:ext uri="{FF2B5EF4-FFF2-40B4-BE49-F238E27FC236}">
                <a16:creationId xmlns:a16="http://schemas.microsoft.com/office/drawing/2014/main" id="{75A95D90-FABB-AF02-E16F-883FF2CE61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43200" y="3271292"/>
            <a:ext cx="3038128" cy="3038128"/>
          </a:xfrm>
          <a:prstGeom prst="rect">
            <a:avLst/>
          </a:prstGeom>
        </p:spPr>
      </p:pic>
    </p:spTree>
    <p:extLst>
      <p:ext uri="{BB962C8B-B14F-4D97-AF65-F5344CB8AC3E}">
        <p14:creationId xmlns:p14="http://schemas.microsoft.com/office/powerpoint/2010/main" val="2249183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0ACB4-7DBE-490A-CA79-C9821167A6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C28731-3177-A6F2-EB32-0031D614F5A2}"/>
              </a:ext>
            </a:extLst>
          </p:cNvPr>
          <p:cNvSpPr>
            <a:spLocks noGrp="1"/>
          </p:cNvSpPr>
          <p:nvPr>
            <p:ph type="title"/>
          </p:nvPr>
        </p:nvSpPr>
        <p:spPr>
          <a:xfrm>
            <a:off x="8351912" y="174948"/>
            <a:ext cx="10035818" cy="1018761"/>
          </a:xfrm>
        </p:spPr>
        <p:txBody>
          <a:bodyPr/>
          <a:lstStyle/>
          <a:p>
            <a:r>
              <a:rPr lang="nl-BE" sz="2400" dirty="0"/>
              <a:t>Toegankelijke communicatie en communicatiekanalen</a:t>
            </a:r>
          </a:p>
        </p:txBody>
      </p:sp>
      <p:sp>
        <p:nvSpPr>
          <p:cNvPr id="3" name="Tijdelijke aanduiding voor inhoud 2">
            <a:extLst>
              <a:ext uri="{FF2B5EF4-FFF2-40B4-BE49-F238E27FC236}">
                <a16:creationId xmlns:a16="http://schemas.microsoft.com/office/drawing/2014/main" id="{1E9213EF-8A82-83A2-9D6A-BB05AC8DD583}"/>
              </a:ext>
            </a:extLst>
          </p:cNvPr>
          <p:cNvSpPr>
            <a:spLocks noGrp="1"/>
          </p:cNvSpPr>
          <p:nvPr>
            <p:ph idx="1"/>
          </p:nvPr>
        </p:nvSpPr>
        <p:spPr>
          <a:xfrm>
            <a:off x="1772478" y="3543300"/>
            <a:ext cx="15292402" cy="4984576"/>
          </a:xfrm>
        </p:spPr>
        <p:txBody>
          <a:bodyPr/>
          <a:lstStyle/>
          <a:p>
            <a:pPr marL="457200" indent="-457200">
              <a:buFont typeface="Arial" panose="020B0604020202020204" pitchFamily="34" charset="0"/>
              <a:buChar char="•"/>
            </a:pPr>
            <a:r>
              <a:rPr lang="nl-BE" dirty="0"/>
              <a:t>Gebruik steeds duidelijke en of eenvoudige taal</a:t>
            </a:r>
          </a:p>
          <a:p>
            <a:pPr marL="1200150" lvl="1" indent="-457200">
              <a:buFont typeface="Arial" panose="020B0604020202020204" pitchFamily="34" charset="0"/>
              <a:buChar char="•"/>
            </a:pPr>
            <a:r>
              <a:rPr lang="nl-BE" dirty="0"/>
              <a:t>Geschreven taal</a:t>
            </a:r>
          </a:p>
          <a:p>
            <a:pPr marL="1200150" lvl="1" indent="-457200">
              <a:buFont typeface="Arial" panose="020B0604020202020204" pitchFamily="34" charset="0"/>
              <a:buChar char="•"/>
            </a:pPr>
            <a:r>
              <a:rPr lang="nl-BE" dirty="0"/>
              <a:t>Mondelinge taal</a:t>
            </a:r>
          </a:p>
          <a:p>
            <a:pPr marL="457200" indent="-457200">
              <a:buFont typeface="Arial" panose="020B0604020202020204" pitchFamily="34" charset="0"/>
              <a:buChar char="•"/>
            </a:pPr>
            <a:r>
              <a:rPr lang="nl-NL" dirty="0"/>
              <a:t>Zet herkenbare communicatiekanalen en personen in</a:t>
            </a:r>
          </a:p>
          <a:p>
            <a:pPr marL="457200" indent="-457200">
              <a:buFont typeface="Arial" panose="020B0604020202020204" pitchFamily="34" charset="0"/>
              <a:buChar char="•"/>
            </a:pPr>
            <a:r>
              <a:rPr lang="nl-NL" dirty="0"/>
              <a:t>Bied meertalige informatie aan wanneer noodzakelijk</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399686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7BCF9-A5BB-99F1-B243-5D61444251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13A086-E600-63F7-EA46-DC5DFEADFF22}"/>
              </a:ext>
            </a:extLst>
          </p:cNvPr>
          <p:cNvSpPr>
            <a:spLocks noGrp="1"/>
          </p:cNvSpPr>
          <p:nvPr>
            <p:ph type="title"/>
          </p:nvPr>
        </p:nvSpPr>
        <p:spPr>
          <a:xfrm>
            <a:off x="8783960" y="174948"/>
            <a:ext cx="10035818" cy="1018761"/>
          </a:xfrm>
        </p:spPr>
        <p:txBody>
          <a:bodyPr/>
          <a:lstStyle/>
          <a:p>
            <a:endParaRPr lang="nl-BE" sz="2400" dirty="0"/>
          </a:p>
        </p:txBody>
      </p:sp>
      <p:sp>
        <p:nvSpPr>
          <p:cNvPr id="4" name="Tijdelijke aanduiding voor inhoud 3">
            <a:extLst>
              <a:ext uri="{FF2B5EF4-FFF2-40B4-BE49-F238E27FC236}">
                <a16:creationId xmlns:a16="http://schemas.microsoft.com/office/drawing/2014/main" id="{9BF92F53-6663-CC40-2D70-07A0CEF61FF2}"/>
              </a:ext>
            </a:extLst>
          </p:cNvPr>
          <p:cNvSpPr>
            <a:spLocks noGrp="1"/>
          </p:cNvSpPr>
          <p:nvPr>
            <p:ph idx="1"/>
          </p:nvPr>
        </p:nvSpPr>
        <p:spPr>
          <a:xfrm>
            <a:off x="1772478" y="1759124"/>
            <a:ext cx="16372522" cy="6984776"/>
          </a:xfrm>
        </p:spPr>
        <p:txBody>
          <a:bodyPr>
            <a:normAutofit/>
          </a:bodyPr>
          <a:lstStyle/>
          <a:p>
            <a:r>
              <a:rPr lang="nl-BE" sz="4000" b="1" dirty="0"/>
              <a:t>Mondelinge communicatie</a:t>
            </a:r>
          </a:p>
          <a:p>
            <a:endParaRPr lang="nl-BE" b="1" dirty="0"/>
          </a:p>
          <a:p>
            <a:pPr marL="457200" indent="-457200">
              <a:buFontTx/>
              <a:buChar char="-"/>
            </a:pPr>
            <a:r>
              <a:rPr lang="nl-BE" dirty="0"/>
              <a:t>Spreek duidelijk en langzaam</a:t>
            </a:r>
          </a:p>
          <a:p>
            <a:pPr marL="457200" indent="-457200">
              <a:buFontTx/>
              <a:buChar char="-"/>
            </a:pPr>
            <a:r>
              <a:rPr lang="nl-BE" dirty="0"/>
              <a:t>Wees voorzichtig met formele taal, afkortingen en dialect</a:t>
            </a:r>
          </a:p>
          <a:p>
            <a:pPr marL="457200" indent="-457200">
              <a:buFontTx/>
              <a:buChar char="-"/>
            </a:pPr>
            <a:r>
              <a:rPr lang="nl-BE" dirty="0"/>
              <a:t>Vermijd figuurlijk taalgebruik </a:t>
            </a:r>
          </a:p>
          <a:p>
            <a:pPr marL="457200" indent="-457200">
              <a:buFontTx/>
              <a:buChar char="-"/>
            </a:pPr>
            <a:r>
              <a:rPr lang="nl-BE" dirty="0"/>
              <a:t>Beperk je tot de essentie </a:t>
            </a:r>
          </a:p>
          <a:p>
            <a:pPr marL="457200" indent="-457200">
              <a:buFontTx/>
              <a:buChar char="-"/>
            </a:pPr>
            <a:r>
              <a:rPr lang="nl-BE" dirty="0"/>
              <a:t>Gebruik korte actieve zinnen met eenvoudige en transparante woorden</a:t>
            </a:r>
          </a:p>
          <a:p>
            <a:pPr marL="457200" indent="-457200">
              <a:buFontTx/>
              <a:buChar char="-"/>
            </a:pPr>
            <a:r>
              <a:rPr lang="nl-BE" dirty="0"/>
              <a:t>Moedig aan om Nederlands te spreken. </a:t>
            </a:r>
          </a:p>
          <a:p>
            <a:pPr marL="457200" indent="-457200">
              <a:buFontTx/>
              <a:buChar char="-"/>
            </a:pPr>
            <a:r>
              <a:rPr lang="nl-BE" dirty="0"/>
              <a:t>Corrigeer taalfouten op een positieve manier</a:t>
            </a:r>
          </a:p>
          <a:p>
            <a:pPr marL="457200" indent="-457200">
              <a:buFontTx/>
              <a:buChar char="-"/>
            </a:pPr>
            <a:r>
              <a:rPr lang="nl-BE" dirty="0"/>
              <a:t>Ondersteun je uitleg met foto’s</a:t>
            </a:r>
          </a:p>
          <a:p>
            <a:pPr marL="457200" indent="-457200">
              <a:buFontTx/>
              <a:buChar char="-"/>
            </a:pPr>
            <a:r>
              <a:rPr lang="nl-BE" dirty="0"/>
              <a:t>Herhaal en herformuleer</a:t>
            </a:r>
          </a:p>
          <a:p>
            <a:pPr marL="457200" indent="-457200">
              <a:buFontTx/>
              <a:buChar char="-"/>
            </a:pPr>
            <a:r>
              <a:rPr lang="nl-BE" dirty="0"/>
              <a:t>Controleer of de persoon je begrepen heeft </a:t>
            </a:r>
          </a:p>
          <a:p>
            <a:pPr marL="457200" indent="-457200">
              <a:buFontTx/>
              <a:buChar char="-"/>
            </a:pPr>
            <a:endParaRPr lang="LID4096" dirty="0"/>
          </a:p>
        </p:txBody>
      </p:sp>
    </p:spTree>
    <p:extLst>
      <p:ext uri="{BB962C8B-B14F-4D97-AF65-F5344CB8AC3E}">
        <p14:creationId xmlns:p14="http://schemas.microsoft.com/office/powerpoint/2010/main" val="244240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C39BC-9474-861B-6ABB-D2B194EF50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765778-B796-64DC-F55A-1EB4361F4102}"/>
              </a:ext>
            </a:extLst>
          </p:cNvPr>
          <p:cNvSpPr>
            <a:spLocks noGrp="1"/>
          </p:cNvSpPr>
          <p:nvPr>
            <p:ph type="title"/>
          </p:nvPr>
        </p:nvSpPr>
        <p:spPr>
          <a:xfrm>
            <a:off x="8351912" y="174948"/>
            <a:ext cx="10035818" cy="1018761"/>
          </a:xfrm>
        </p:spPr>
        <p:txBody>
          <a:bodyPr/>
          <a:lstStyle/>
          <a:p>
            <a:endParaRPr lang="nl-BE" sz="2400" dirty="0"/>
          </a:p>
        </p:txBody>
      </p:sp>
      <p:sp>
        <p:nvSpPr>
          <p:cNvPr id="4" name="Tijdelijke aanduiding voor inhoud 3">
            <a:extLst>
              <a:ext uri="{FF2B5EF4-FFF2-40B4-BE49-F238E27FC236}">
                <a16:creationId xmlns:a16="http://schemas.microsoft.com/office/drawing/2014/main" id="{729AAE39-B235-85B4-953B-41D8A9FFC368}"/>
              </a:ext>
            </a:extLst>
          </p:cNvPr>
          <p:cNvSpPr>
            <a:spLocks noGrp="1"/>
          </p:cNvSpPr>
          <p:nvPr>
            <p:ph idx="1"/>
          </p:nvPr>
        </p:nvSpPr>
        <p:spPr>
          <a:xfrm>
            <a:off x="1772478" y="1759124"/>
            <a:ext cx="16372522" cy="6984776"/>
          </a:xfrm>
        </p:spPr>
        <p:txBody>
          <a:bodyPr>
            <a:normAutofit/>
          </a:bodyPr>
          <a:lstStyle/>
          <a:p>
            <a:r>
              <a:rPr lang="nl-BE" sz="4000" b="1" dirty="0"/>
              <a:t>Schriftelijke  taal</a:t>
            </a:r>
          </a:p>
          <a:p>
            <a:endParaRPr lang="nl-BE" b="1" dirty="0"/>
          </a:p>
          <a:p>
            <a:pPr marL="457200" indent="-457200">
              <a:buFontTx/>
              <a:buChar char="-"/>
            </a:pPr>
            <a:r>
              <a:rPr lang="nl-BE" dirty="0"/>
              <a:t>Bepaal vooraf wat en voor wie je wilt schrijven</a:t>
            </a:r>
          </a:p>
          <a:p>
            <a:pPr marL="457200" indent="-457200">
              <a:buFontTx/>
              <a:buChar char="-"/>
            </a:pPr>
            <a:r>
              <a:rPr lang="nl-BE" dirty="0"/>
              <a:t>Spreek je lezer rechtstreeks aan</a:t>
            </a:r>
          </a:p>
          <a:p>
            <a:pPr marL="457200" indent="-457200">
              <a:buFontTx/>
              <a:buChar char="-"/>
            </a:pPr>
            <a:r>
              <a:rPr lang="nl-BE" dirty="0"/>
              <a:t>Kies voor een duidelijke, logische structuur en begin met het belangrijkste</a:t>
            </a:r>
          </a:p>
          <a:p>
            <a:pPr marL="457200" indent="-457200">
              <a:buFontTx/>
              <a:buChar char="-"/>
            </a:pPr>
            <a:r>
              <a:rPr lang="nl-BE" dirty="0"/>
              <a:t>Gebruik korte, actieve zinnen</a:t>
            </a:r>
          </a:p>
          <a:p>
            <a:pPr marL="457200" indent="-457200">
              <a:buFontTx/>
              <a:buChar char="-"/>
            </a:pPr>
            <a:r>
              <a:rPr lang="nl-BE" dirty="0"/>
              <a:t>Vermijd vaktaal</a:t>
            </a:r>
          </a:p>
          <a:p>
            <a:pPr marL="457200" indent="-457200">
              <a:buFontTx/>
              <a:buChar char="-"/>
            </a:pPr>
            <a:r>
              <a:rPr lang="nl-BE" dirty="0"/>
              <a:t>Gebruik consequent hetzelfde woord voor één begrip</a:t>
            </a:r>
          </a:p>
          <a:p>
            <a:pPr marL="457200" indent="-457200">
              <a:buFontTx/>
              <a:buChar char="-"/>
            </a:pPr>
            <a:r>
              <a:rPr lang="nl-BE" dirty="0"/>
              <a:t>Verduidelijk je tekst met illustraties </a:t>
            </a:r>
          </a:p>
          <a:p>
            <a:pPr marL="457200" indent="-457200">
              <a:buFontTx/>
              <a:buChar char="-"/>
            </a:pPr>
            <a:r>
              <a:rPr lang="nl-BE" dirty="0"/>
              <a:t>Voorzie voldoende ruimte tussen alinea’s</a:t>
            </a:r>
          </a:p>
          <a:p>
            <a:pPr marL="457200" indent="-457200">
              <a:buFontTx/>
              <a:buChar char="-"/>
            </a:pPr>
            <a:r>
              <a:rPr lang="nl-BE" dirty="0"/>
              <a:t>Gebruik </a:t>
            </a:r>
            <a:r>
              <a:rPr lang="nl-BE" b="1" dirty="0"/>
              <a:t>vet</a:t>
            </a:r>
            <a:r>
              <a:rPr lang="nl-BE" dirty="0"/>
              <a:t> om tekst te benadrukken en vermijd </a:t>
            </a:r>
            <a:r>
              <a:rPr lang="nl-BE" i="1" dirty="0"/>
              <a:t>cursief</a:t>
            </a:r>
          </a:p>
        </p:txBody>
      </p:sp>
    </p:spTree>
    <p:extLst>
      <p:ext uri="{BB962C8B-B14F-4D97-AF65-F5344CB8AC3E}">
        <p14:creationId xmlns:p14="http://schemas.microsoft.com/office/powerpoint/2010/main" val="324470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7F064-CF24-5CA4-F50A-461D109413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66AF61-6158-6CEB-CF8A-793AFDAB7407}"/>
              </a:ext>
            </a:extLst>
          </p:cNvPr>
          <p:cNvSpPr>
            <a:spLocks noGrp="1"/>
          </p:cNvSpPr>
          <p:nvPr>
            <p:ph type="title"/>
          </p:nvPr>
        </p:nvSpPr>
        <p:spPr>
          <a:xfrm>
            <a:off x="9288016" y="174948"/>
            <a:ext cx="10035818" cy="1018761"/>
          </a:xfrm>
        </p:spPr>
        <p:txBody>
          <a:bodyPr/>
          <a:lstStyle/>
          <a:p>
            <a:r>
              <a:rPr lang="nl-NL" sz="2400" dirty="0"/>
              <a:t>Bied meertalige info aan wanneer noodzakelijk</a:t>
            </a:r>
            <a:endParaRPr lang="nl-BE" sz="2400" dirty="0"/>
          </a:p>
        </p:txBody>
      </p:sp>
      <p:sp>
        <p:nvSpPr>
          <p:cNvPr id="3" name="Tijdelijke aanduiding voor inhoud 2">
            <a:extLst>
              <a:ext uri="{FF2B5EF4-FFF2-40B4-BE49-F238E27FC236}">
                <a16:creationId xmlns:a16="http://schemas.microsoft.com/office/drawing/2014/main" id="{63006F93-C37E-2E8C-4085-98C0F9F47F45}"/>
              </a:ext>
            </a:extLst>
          </p:cNvPr>
          <p:cNvSpPr>
            <a:spLocks noGrp="1"/>
          </p:cNvSpPr>
          <p:nvPr>
            <p:ph idx="1"/>
          </p:nvPr>
        </p:nvSpPr>
        <p:spPr>
          <a:xfrm>
            <a:off x="1772478" y="3543300"/>
            <a:ext cx="15292402" cy="4984576"/>
          </a:xfrm>
        </p:spPr>
        <p:txBody>
          <a:bodyPr/>
          <a:lstStyle/>
          <a:p>
            <a:pPr marL="457200" indent="-457200">
              <a:buFont typeface="Arial" panose="020B0604020202020204" pitchFamily="34" charset="0"/>
              <a:buChar char="•"/>
            </a:pPr>
            <a:r>
              <a:rPr lang="nl-BE" dirty="0"/>
              <a:t>Crisissituaties </a:t>
            </a:r>
          </a:p>
          <a:p>
            <a:pPr marL="457200" indent="-457200">
              <a:buFont typeface="Arial" panose="020B0604020202020204" pitchFamily="34" charset="0"/>
              <a:buChar char="•"/>
            </a:pPr>
            <a:r>
              <a:rPr lang="nl-BE" dirty="0"/>
              <a:t>Communicatieondersteuning</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353531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DAF5A-48DC-2B0B-85D1-DFD23944C2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890BCB-8DD9-75EE-4A82-1E55695CC569}"/>
              </a:ext>
            </a:extLst>
          </p:cNvPr>
          <p:cNvSpPr>
            <a:spLocks noGrp="1"/>
          </p:cNvSpPr>
          <p:nvPr>
            <p:ph type="title"/>
          </p:nvPr>
        </p:nvSpPr>
        <p:spPr>
          <a:xfrm>
            <a:off x="9288016" y="174948"/>
            <a:ext cx="10035818" cy="1018761"/>
          </a:xfrm>
        </p:spPr>
        <p:txBody>
          <a:bodyPr/>
          <a:lstStyle/>
          <a:p>
            <a:endParaRPr lang="nl-BE" sz="2400" dirty="0"/>
          </a:p>
        </p:txBody>
      </p:sp>
      <p:graphicFrame>
        <p:nvGraphicFramePr>
          <p:cNvPr id="8" name="Tijdelijke aanduiding voor inhoud 7">
            <a:extLst>
              <a:ext uri="{FF2B5EF4-FFF2-40B4-BE49-F238E27FC236}">
                <a16:creationId xmlns:a16="http://schemas.microsoft.com/office/drawing/2014/main" id="{7B9E7B19-FCF6-4503-9962-51522A13DECD}"/>
              </a:ext>
            </a:extLst>
          </p:cNvPr>
          <p:cNvGraphicFramePr>
            <a:graphicFrameLocks noGrp="1"/>
          </p:cNvGraphicFramePr>
          <p:nvPr>
            <p:ph idx="1"/>
            <p:extLst>
              <p:ext uri="{D42A27DB-BD31-4B8C-83A1-F6EECF244321}">
                <p14:modId xmlns:p14="http://schemas.microsoft.com/office/powerpoint/2010/main" val="995164373"/>
              </p:ext>
            </p:extLst>
          </p:nvPr>
        </p:nvGraphicFramePr>
        <p:xfrm>
          <a:off x="3419364" y="1975148"/>
          <a:ext cx="11737304" cy="7560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002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45520-A21D-4A38-9DB6-DD80D770CCEA}"/>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3C318AAF-43C2-4E2F-BC1D-F03D331C1266}"/>
              </a:ext>
            </a:extLst>
          </p:cNvPr>
          <p:cNvSpPr>
            <a:spLocks noGrp="1"/>
          </p:cNvSpPr>
          <p:nvPr>
            <p:ph sz="quarter" idx="10"/>
          </p:nvPr>
        </p:nvSpPr>
        <p:spPr/>
        <p:txBody>
          <a:bodyPr/>
          <a:lstStyle/>
          <a:p>
            <a:endParaRPr lang="nl-BE"/>
          </a:p>
        </p:txBody>
      </p:sp>
    </p:spTree>
    <p:extLst>
      <p:ext uri="{BB962C8B-B14F-4D97-AF65-F5344CB8AC3E}">
        <p14:creationId xmlns:p14="http://schemas.microsoft.com/office/powerpoint/2010/main" val="169702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6A989-C202-49FF-A7CC-1BEB06B22A2C}"/>
              </a:ext>
            </a:extLst>
          </p:cNvPr>
          <p:cNvSpPr>
            <a:spLocks noGrp="1"/>
          </p:cNvSpPr>
          <p:nvPr>
            <p:ph type="title"/>
          </p:nvPr>
        </p:nvSpPr>
        <p:spPr/>
        <p:txBody>
          <a:bodyPr/>
          <a:lstStyle/>
          <a:p>
            <a:r>
              <a:rPr lang="nl-NL" dirty="0"/>
              <a:t>Meer weten?</a:t>
            </a:r>
            <a:endParaRPr lang="nl-BE" dirty="0"/>
          </a:p>
        </p:txBody>
      </p:sp>
      <p:sp>
        <p:nvSpPr>
          <p:cNvPr id="3" name="Tijdelijke aanduiding voor inhoud 2">
            <a:extLst>
              <a:ext uri="{FF2B5EF4-FFF2-40B4-BE49-F238E27FC236}">
                <a16:creationId xmlns:a16="http://schemas.microsoft.com/office/drawing/2014/main" id="{3C002A5A-F453-4596-8245-2E439707C25E}"/>
              </a:ext>
            </a:extLst>
          </p:cNvPr>
          <p:cNvSpPr>
            <a:spLocks noGrp="1"/>
          </p:cNvSpPr>
          <p:nvPr>
            <p:ph sz="quarter" idx="10"/>
          </p:nvPr>
        </p:nvSpPr>
        <p:spPr>
          <a:xfrm>
            <a:off x="7048251" y="3631332"/>
            <a:ext cx="8856984" cy="4864968"/>
          </a:xfrm>
        </p:spPr>
        <p:txBody>
          <a:bodyPr/>
          <a:lstStyle/>
          <a:p>
            <a:pPr algn="l"/>
            <a:r>
              <a:rPr lang="nl-NL" dirty="0"/>
              <a:t>Bezoek onze website </a:t>
            </a:r>
            <a:r>
              <a:rPr lang="nl-NL" dirty="0">
                <a:hlinkClick r:id="rId2"/>
              </a:rPr>
              <a:t>www.welzijnsschakels.be</a:t>
            </a:r>
            <a:endParaRPr lang="nl-NL" dirty="0"/>
          </a:p>
          <a:p>
            <a:pPr algn="l"/>
            <a:endParaRPr lang="nl-NL" sz="4000" dirty="0"/>
          </a:p>
          <a:p>
            <a:pPr algn="l"/>
            <a:r>
              <a:rPr lang="nl-NL" dirty="0"/>
              <a:t>Schrijf je in op onze </a:t>
            </a:r>
            <a:r>
              <a:rPr lang="nl-NL" dirty="0">
                <a:hlinkClick r:id="rId3"/>
              </a:rPr>
              <a:t>digitale nieuwsbrief</a:t>
            </a:r>
            <a:endParaRPr lang="nl-NL" dirty="0"/>
          </a:p>
          <a:p>
            <a:pPr algn="l"/>
            <a:endParaRPr lang="nl-NL" sz="4000" dirty="0"/>
          </a:p>
          <a:p>
            <a:pPr algn="l"/>
            <a:r>
              <a:rPr lang="nl-NL" dirty="0"/>
              <a:t>Blijf op de hoogte via </a:t>
            </a:r>
            <a:r>
              <a:rPr lang="nl-NL" dirty="0">
                <a:hlinkClick r:id="rId4"/>
              </a:rPr>
              <a:t>Facebook</a:t>
            </a:r>
            <a:endParaRPr lang="nl-NL" dirty="0"/>
          </a:p>
          <a:p>
            <a:pPr algn="l"/>
            <a:endParaRPr lang="nl-NL" sz="4000" dirty="0"/>
          </a:p>
          <a:p>
            <a:pPr algn="l"/>
            <a:r>
              <a:rPr lang="nl-NL" dirty="0"/>
              <a:t>Volg ons op </a:t>
            </a:r>
            <a:r>
              <a:rPr lang="nl-NL" dirty="0">
                <a:hlinkClick r:id="rId5"/>
              </a:rPr>
              <a:t>Instagram</a:t>
            </a:r>
            <a:r>
              <a:rPr lang="nl-NL" dirty="0"/>
              <a:t> </a:t>
            </a:r>
            <a:endParaRPr lang="nl-BE" dirty="0"/>
          </a:p>
        </p:txBody>
      </p:sp>
      <p:sp>
        <p:nvSpPr>
          <p:cNvPr id="4" name="Freeform 5">
            <a:extLst>
              <a:ext uri="{FF2B5EF4-FFF2-40B4-BE49-F238E27FC236}">
                <a16:creationId xmlns:a16="http://schemas.microsoft.com/office/drawing/2014/main" id="{FB1C57C9-ABCD-4521-AE73-5111E4CFEAB9}"/>
              </a:ext>
            </a:extLst>
          </p:cNvPr>
          <p:cNvSpPr>
            <a:spLocks noChangeAspect="1"/>
          </p:cNvSpPr>
          <p:nvPr/>
        </p:nvSpPr>
        <p:spPr>
          <a:xfrm>
            <a:off x="5759623" y="3400773"/>
            <a:ext cx="1045095" cy="1045095"/>
          </a:xfrm>
          <a:custGeom>
            <a:avLst/>
            <a:gdLst/>
            <a:ahLst/>
            <a:cxnLst/>
            <a:rect l="l" t="t" r="r" b="b"/>
            <a:pathLst>
              <a:path w="1440509" h="1440509">
                <a:moveTo>
                  <a:pt x="0" y="0"/>
                </a:moveTo>
                <a:lnTo>
                  <a:pt x="1440509" y="0"/>
                </a:lnTo>
                <a:lnTo>
                  <a:pt x="1440509" y="1440509"/>
                </a:lnTo>
                <a:lnTo>
                  <a:pt x="0" y="1440509"/>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BE"/>
          </a:p>
        </p:txBody>
      </p:sp>
      <p:grpSp>
        <p:nvGrpSpPr>
          <p:cNvPr id="5" name="Group 6">
            <a:extLst>
              <a:ext uri="{FF2B5EF4-FFF2-40B4-BE49-F238E27FC236}">
                <a16:creationId xmlns:a16="http://schemas.microsoft.com/office/drawing/2014/main" id="{4342F89E-AAB7-4D73-AECD-2602DE489A0B}"/>
              </a:ext>
            </a:extLst>
          </p:cNvPr>
          <p:cNvGrpSpPr>
            <a:grpSpLocks noChangeAspect="1"/>
          </p:cNvGrpSpPr>
          <p:nvPr/>
        </p:nvGrpSpPr>
        <p:grpSpPr>
          <a:xfrm>
            <a:off x="5766163" y="5949026"/>
            <a:ext cx="1045095" cy="1045095"/>
            <a:chOff x="0" y="0"/>
            <a:chExt cx="1920678" cy="1920678"/>
          </a:xfrm>
        </p:grpSpPr>
        <p:sp>
          <p:nvSpPr>
            <p:cNvPr id="6" name="Freeform 7">
              <a:extLst>
                <a:ext uri="{FF2B5EF4-FFF2-40B4-BE49-F238E27FC236}">
                  <a16:creationId xmlns:a16="http://schemas.microsoft.com/office/drawing/2014/main" id="{BFF28C2C-58D6-4B97-80AF-7BDDE364CE98}"/>
                </a:ext>
              </a:extLst>
            </p:cNvPr>
            <p:cNvSpPr/>
            <p:nvPr/>
          </p:nvSpPr>
          <p:spPr>
            <a:xfrm>
              <a:off x="0" y="0"/>
              <a:ext cx="1920678" cy="1920678"/>
            </a:xfrm>
            <a:custGeom>
              <a:avLst/>
              <a:gdLst/>
              <a:ahLst/>
              <a:cxnLst/>
              <a:rect l="l" t="t" r="r" b="b"/>
              <a:pathLst>
                <a:path w="1920678" h="1920678">
                  <a:moveTo>
                    <a:pt x="0" y="0"/>
                  </a:moveTo>
                  <a:lnTo>
                    <a:pt x="1920678" y="0"/>
                  </a:lnTo>
                  <a:lnTo>
                    <a:pt x="1920678" y="1920678"/>
                  </a:lnTo>
                  <a:lnTo>
                    <a:pt x="0" y="192067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BE"/>
            </a:p>
          </p:txBody>
        </p:sp>
        <p:sp>
          <p:nvSpPr>
            <p:cNvPr id="7" name="Freeform 8">
              <a:extLst>
                <a:ext uri="{FF2B5EF4-FFF2-40B4-BE49-F238E27FC236}">
                  <a16:creationId xmlns:a16="http://schemas.microsoft.com/office/drawing/2014/main" id="{69298B93-F850-4777-BB51-93B7566B1BE9}"/>
                </a:ext>
              </a:extLst>
            </p:cNvPr>
            <p:cNvSpPr/>
            <p:nvPr/>
          </p:nvSpPr>
          <p:spPr>
            <a:xfrm>
              <a:off x="666419" y="338285"/>
              <a:ext cx="587841" cy="1244108"/>
            </a:xfrm>
            <a:custGeom>
              <a:avLst/>
              <a:gdLst/>
              <a:ahLst/>
              <a:cxnLst/>
              <a:rect l="l" t="t" r="r" b="b"/>
              <a:pathLst>
                <a:path w="587841" h="1244108">
                  <a:moveTo>
                    <a:pt x="0" y="0"/>
                  </a:moveTo>
                  <a:lnTo>
                    <a:pt x="587841" y="0"/>
                  </a:lnTo>
                  <a:lnTo>
                    <a:pt x="587841" y="1244108"/>
                  </a:lnTo>
                  <a:lnTo>
                    <a:pt x="0" y="124410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BE"/>
            </a:p>
          </p:txBody>
        </p:sp>
      </p:grpSp>
      <p:grpSp>
        <p:nvGrpSpPr>
          <p:cNvPr id="8" name="Group 9">
            <a:extLst>
              <a:ext uri="{FF2B5EF4-FFF2-40B4-BE49-F238E27FC236}">
                <a16:creationId xmlns:a16="http://schemas.microsoft.com/office/drawing/2014/main" id="{31EC07FA-BB30-4CA9-8339-D06FBC3A94B2}"/>
              </a:ext>
            </a:extLst>
          </p:cNvPr>
          <p:cNvGrpSpPr>
            <a:grpSpLocks noChangeAspect="1"/>
          </p:cNvGrpSpPr>
          <p:nvPr/>
        </p:nvGrpSpPr>
        <p:grpSpPr>
          <a:xfrm>
            <a:off x="5759622" y="7223118"/>
            <a:ext cx="1045096" cy="1045096"/>
            <a:chOff x="0" y="0"/>
            <a:chExt cx="1920678" cy="1920678"/>
          </a:xfrm>
        </p:grpSpPr>
        <p:sp>
          <p:nvSpPr>
            <p:cNvPr id="9" name="Freeform 10">
              <a:extLst>
                <a:ext uri="{FF2B5EF4-FFF2-40B4-BE49-F238E27FC236}">
                  <a16:creationId xmlns:a16="http://schemas.microsoft.com/office/drawing/2014/main" id="{6A4A3E88-5353-4DE0-AC5B-496E4DEEE949}"/>
                </a:ext>
              </a:extLst>
            </p:cNvPr>
            <p:cNvSpPr/>
            <p:nvPr/>
          </p:nvSpPr>
          <p:spPr>
            <a:xfrm>
              <a:off x="0" y="0"/>
              <a:ext cx="1920678" cy="1920678"/>
            </a:xfrm>
            <a:custGeom>
              <a:avLst/>
              <a:gdLst/>
              <a:ahLst/>
              <a:cxnLst/>
              <a:rect l="l" t="t" r="r" b="b"/>
              <a:pathLst>
                <a:path w="1920678" h="1920678">
                  <a:moveTo>
                    <a:pt x="0" y="0"/>
                  </a:moveTo>
                  <a:lnTo>
                    <a:pt x="1920678" y="0"/>
                  </a:lnTo>
                  <a:lnTo>
                    <a:pt x="1920678" y="1920678"/>
                  </a:lnTo>
                  <a:lnTo>
                    <a:pt x="0" y="192067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BE"/>
            </a:p>
          </p:txBody>
        </p:sp>
        <p:sp>
          <p:nvSpPr>
            <p:cNvPr id="10" name="Freeform 11">
              <a:extLst>
                <a:ext uri="{FF2B5EF4-FFF2-40B4-BE49-F238E27FC236}">
                  <a16:creationId xmlns:a16="http://schemas.microsoft.com/office/drawing/2014/main" id="{932645A4-F10B-416E-959C-B244B9DE1C7A}"/>
                </a:ext>
              </a:extLst>
            </p:cNvPr>
            <p:cNvSpPr/>
            <p:nvPr/>
          </p:nvSpPr>
          <p:spPr>
            <a:xfrm>
              <a:off x="341298" y="317256"/>
              <a:ext cx="1262124" cy="1262124"/>
            </a:xfrm>
            <a:custGeom>
              <a:avLst/>
              <a:gdLst/>
              <a:ahLst/>
              <a:cxnLst/>
              <a:rect l="l" t="t" r="r" b="b"/>
              <a:pathLst>
                <a:path w="1262124" h="1262124">
                  <a:moveTo>
                    <a:pt x="0" y="0"/>
                  </a:moveTo>
                  <a:lnTo>
                    <a:pt x="1262124" y="0"/>
                  </a:lnTo>
                  <a:lnTo>
                    <a:pt x="1262124" y="1262125"/>
                  </a:lnTo>
                  <a:lnTo>
                    <a:pt x="0" y="1262125"/>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BE"/>
            </a:p>
          </p:txBody>
        </p:sp>
      </p:grpSp>
      <p:pic>
        <p:nvPicPr>
          <p:cNvPr id="12" name="Afbeelding 11">
            <a:extLst>
              <a:ext uri="{FF2B5EF4-FFF2-40B4-BE49-F238E27FC236}">
                <a16:creationId xmlns:a16="http://schemas.microsoft.com/office/drawing/2014/main" id="{AD9FABE5-D0CF-4B02-97EC-E89FF89891F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6163" y="4674933"/>
            <a:ext cx="1045096" cy="1045096"/>
          </a:xfrm>
          <a:prstGeom prst="rect">
            <a:avLst/>
          </a:prstGeom>
        </p:spPr>
      </p:pic>
    </p:spTree>
    <p:extLst>
      <p:ext uri="{BB962C8B-B14F-4D97-AF65-F5344CB8AC3E}">
        <p14:creationId xmlns:p14="http://schemas.microsoft.com/office/powerpoint/2010/main" val="41107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1E696-5470-66BC-EF9D-AB6C7C6478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BD8B0A-D76F-6E10-0EB9-A16B7709DE64}"/>
              </a:ext>
            </a:extLst>
          </p:cNvPr>
          <p:cNvSpPr>
            <a:spLocks noGrp="1"/>
          </p:cNvSpPr>
          <p:nvPr>
            <p:ph type="title"/>
          </p:nvPr>
        </p:nvSpPr>
        <p:spPr>
          <a:xfrm>
            <a:off x="7055768" y="3414918"/>
            <a:ext cx="10945216" cy="3457161"/>
          </a:xfrm>
        </p:spPr>
        <p:txBody>
          <a:bodyPr/>
          <a:lstStyle/>
          <a:p>
            <a:r>
              <a:rPr lang="nl-BE" sz="2400" dirty="0"/>
              <a:t>- Diversiteit</a:t>
            </a:r>
            <a:br>
              <a:rPr lang="nl-BE" sz="2400" dirty="0"/>
            </a:br>
            <a:br>
              <a:rPr lang="nl-BE" sz="2400" dirty="0"/>
            </a:br>
            <a:r>
              <a:rPr lang="nl-BE" sz="2400" dirty="0"/>
              <a:t>- 9 b’s van toegankelijkheid</a:t>
            </a:r>
            <a:br>
              <a:rPr lang="nl-BE" sz="2400" dirty="0"/>
            </a:br>
            <a:br>
              <a:rPr lang="nl-BE" sz="2400" dirty="0"/>
            </a:br>
            <a:r>
              <a:rPr lang="nl-BE" sz="2400" dirty="0"/>
              <a:t>- Sociaal isolement doorbreken </a:t>
            </a:r>
            <a:br>
              <a:rPr lang="nl-BE" sz="2400" dirty="0"/>
            </a:br>
            <a:br>
              <a:rPr lang="nl-BE" sz="2400" dirty="0"/>
            </a:br>
            <a:r>
              <a:rPr lang="nl-BE" sz="2400" dirty="0"/>
              <a:t>- wederzijds vertrouwen bevorderen</a:t>
            </a:r>
            <a:br>
              <a:rPr lang="nl-BE" sz="2400" dirty="0"/>
            </a:br>
            <a:br>
              <a:rPr lang="nl-BE" sz="2400" dirty="0"/>
            </a:br>
            <a:r>
              <a:rPr lang="nl-BE" sz="2400" dirty="0"/>
              <a:t>- Kwetsbare groepen met een migratieachtergrond bereiken</a:t>
            </a:r>
            <a:br>
              <a:rPr lang="nl-BE" sz="2400" dirty="0"/>
            </a:br>
            <a:br>
              <a:rPr lang="nl-BE" sz="2400" dirty="0"/>
            </a:br>
            <a:endParaRPr lang="nl-BE" sz="2400" dirty="0"/>
          </a:p>
        </p:txBody>
      </p:sp>
      <p:pic>
        <p:nvPicPr>
          <p:cNvPr id="5" name="Picture 2" descr="Info Informatie Pictogram - Gratis afbeelding op Pixabay">
            <a:extLst>
              <a:ext uri="{FF2B5EF4-FFF2-40B4-BE49-F238E27FC236}">
                <a16:creationId xmlns:a16="http://schemas.microsoft.com/office/drawing/2014/main" id="{C55D8519-A70B-994C-4F35-6B9B4F63A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568" y="3631332"/>
            <a:ext cx="2143760" cy="214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1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D836-4097-2F4B-0ACB-59C4F26053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463225-7604-B117-CC79-CFC28DABAB3F}"/>
              </a:ext>
            </a:extLst>
          </p:cNvPr>
          <p:cNvSpPr>
            <a:spLocks noGrp="1"/>
          </p:cNvSpPr>
          <p:nvPr>
            <p:ph type="title"/>
          </p:nvPr>
        </p:nvSpPr>
        <p:spPr>
          <a:xfrm>
            <a:off x="7631832" y="3414918"/>
            <a:ext cx="9073008" cy="3457161"/>
          </a:xfrm>
        </p:spPr>
        <p:txBody>
          <a:bodyPr/>
          <a:lstStyle/>
          <a:p>
            <a:r>
              <a:rPr lang="nl-NL" sz="6600" b="1" dirty="0"/>
              <a:t>Diversiteit</a:t>
            </a:r>
            <a:br>
              <a:rPr lang="nl-NL" b="1" dirty="0"/>
            </a:br>
            <a:endParaRPr lang="nl-BE" dirty="0"/>
          </a:p>
        </p:txBody>
      </p:sp>
      <p:pic>
        <p:nvPicPr>
          <p:cNvPr id="4" name="Tijdelijke aanduiding voor inhoud 4" descr="Controlelijst silhouet">
            <a:extLst>
              <a:ext uri="{FF2B5EF4-FFF2-40B4-BE49-F238E27FC236}">
                <a16:creationId xmlns:a16="http://schemas.microsoft.com/office/drawing/2014/main" id="{E753A2D9-9854-8F26-018F-90BE2250829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43200" y="3271292"/>
            <a:ext cx="3038128" cy="3038128"/>
          </a:xfrm>
          <a:prstGeom prst="rect">
            <a:avLst/>
          </a:prstGeom>
        </p:spPr>
      </p:pic>
    </p:spTree>
    <p:extLst>
      <p:ext uri="{BB962C8B-B14F-4D97-AF65-F5344CB8AC3E}">
        <p14:creationId xmlns:p14="http://schemas.microsoft.com/office/powerpoint/2010/main" val="112899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364D1-B68C-45FE-BAB7-BFC94F8382C2}"/>
              </a:ext>
            </a:extLst>
          </p:cNvPr>
          <p:cNvSpPr>
            <a:spLocks noGrp="1"/>
          </p:cNvSpPr>
          <p:nvPr>
            <p:ph type="title"/>
          </p:nvPr>
        </p:nvSpPr>
        <p:spPr>
          <a:xfrm>
            <a:off x="11088216" y="246956"/>
            <a:ext cx="6696744" cy="1018761"/>
          </a:xfrm>
        </p:spPr>
        <p:txBody>
          <a:bodyPr/>
          <a:lstStyle/>
          <a:p>
            <a:r>
              <a:rPr lang="nl-BE" sz="3200" b="1" dirty="0"/>
              <a:t>Diversiteit</a:t>
            </a:r>
          </a:p>
        </p:txBody>
      </p:sp>
      <p:sp>
        <p:nvSpPr>
          <p:cNvPr id="3" name="Tijdelijke aanduiding voor inhoud 2">
            <a:extLst>
              <a:ext uri="{FF2B5EF4-FFF2-40B4-BE49-F238E27FC236}">
                <a16:creationId xmlns:a16="http://schemas.microsoft.com/office/drawing/2014/main" id="{CDF20D41-CFA0-411D-8E74-AED42976327B}"/>
              </a:ext>
            </a:extLst>
          </p:cNvPr>
          <p:cNvSpPr>
            <a:spLocks noGrp="1"/>
          </p:cNvSpPr>
          <p:nvPr>
            <p:ph idx="1"/>
          </p:nvPr>
        </p:nvSpPr>
        <p:spPr>
          <a:xfrm>
            <a:off x="1583160" y="2651212"/>
            <a:ext cx="15337704" cy="4984576"/>
          </a:xfrm>
        </p:spPr>
        <p:txBody>
          <a:bodyPr>
            <a:normAutofit fontScale="92500" lnSpcReduction="10000"/>
          </a:bodyPr>
          <a:lstStyle/>
          <a:p>
            <a:r>
              <a:rPr lang="nl-BE" dirty="0"/>
              <a:t>Diversiteit betekent </a:t>
            </a:r>
            <a:r>
              <a:rPr lang="nl-BE" b="1" dirty="0">
                <a:solidFill>
                  <a:schemeClr val="accent3"/>
                </a:solidFill>
              </a:rPr>
              <a:t>verscheidenheid</a:t>
            </a:r>
            <a:r>
              <a:rPr lang="nl-BE" dirty="0"/>
              <a:t>. Hieronder worden alle </a:t>
            </a:r>
            <a:r>
              <a:rPr lang="nl-BE" b="1" dirty="0">
                <a:solidFill>
                  <a:schemeClr val="accent3"/>
                </a:solidFill>
              </a:rPr>
              <a:t>aspecten waarop mensen van elkaar verschillen</a:t>
            </a:r>
            <a:r>
              <a:rPr lang="nl-BE" dirty="0"/>
              <a:t> verstaan. Het gaat daarbij zowel om zichtbare kenmerken zoals geslacht en etniciteit als om minder zichtbare kenmerken zoals wensen, behoeften, belastbaarheid, ziekte of handicap, competenties, werkstijlen, seksuele voorkeur en karaktereigenschappen. Diversiteit is het </a:t>
            </a:r>
            <a:r>
              <a:rPr lang="nl-BE" b="1" dirty="0">
                <a:solidFill>
                  <a:schemeClr val="accent3"/>
                </a:solidFill>
              </a:rPr>
              <a:t>besef</a:t>
            </a:r>
            <a:r>
              <a:rPr lang="nl-BE" dirty="0">
                <a:solidFill>
                  <a:schemeClr val="accent3"/>
                </a:solidFill>
              </a:rPr>
              <a:t> </a:t>
            </a:r>
            <a:r>
              <a:rPr lang="nl-BE" dirty="0"/>
              <a:t>dat </a:t>
            </a:r>
            <a:r>
              <a:rPr lang="nl-BE" b="1" dirty="0">
                <a:solidFill>
                  <a:schemeClr val="accent3"/>
                </a:solidFill>
              </a:rPr>
              <a:t>elke individu </a:t>
            </a:r>
            <a:r>
              <a:rPr lang="nl-BE" b="1" dirty="0"/>
              <a:t>uniek</a:t>
            </a:r>
            <a:r>
              <a:rPr lang="nl-BE" dirty="0"/>
              <a:t> is en dat er verschillen zijn tussen bepaalde groepen mensen. Door daar rekening mee te  houden kunnen organisaties </a:t>
            </a:r>
            <a:r>
              <a:rPr lang="nl-BE" dirty="0">
                <a:solidFill>
                  <a:schemeClr val="accent4"/>
                </a:solidFill>
              </a:rPr>
              <a:t>effectiever</a:t>
            </a:r>
            <a:r>
              <a:rPr lang="nl-BE" dirty="0"/>
              <a:t> en </a:t>
            </a:r>
            <a:r>
              <a:rPr lang="nl-BE" dirty="0">
                <a:solidFill>
                  <a:schemeClr val="accent4"/>
                </a:solidFill>
              </a:rPr>
              <a:t>efficiënter</a:t>
            </a:r>
            <a:r>
              <a:rPr lang="nl-BE" dirty="0"/>
              <a:t> tewerk gaan. </a:t>
            </a:r>
          </a:p>
          <a:p>
            <a:endParaRPr lang="nl-BE" dirty="0"/>
          </a:p>
          <a:p>
            <a:r>
              <a:rPr lang="nl-BE" dirty="0"/>
              <a:t>Naast verschillen hebben we ook </a:t>
            </a:r>
            <a:r>
              <a:rPr lang="nl-BE" b="1" dirty="0">
                <a:solidFill>
                  <a:schemeClr val="accent3"/>
                </a:solidFill>
              </a:rPr>
              <a:t>veel gelijkenissen </a:t>
            </a:r>
            <a:r>
              <a:rPr lang="nl-BE" dirty="0"/>
              <a:t>met anderen. Naast de verschillen, zijn het vooral de </a:t>
            </a:r>
            <a:r>
              <a:rPr lang="nl-BE" b="1" dirty="0">
                <a:solidFill>
                  <a:schemeClr val="accent3"/>
                </a:solidFill>
              </a:rPr>
              <a:t>gelijkenissen die ons verbinden tot een gezamenlijke groep. </a:t>
            </a:r>
          </a:p>
          <a:p>
            <a:endParaRPr lang="nl-BE" b="1" dirty="0">
              <a:solidFill>
                <a:schemeClr val="accent3"/>
              </a:solidFill>
            </a:endParaRPr>
          </a:p>
          <a:p>
            <a:pPr algn="r"/>
            <a:r>
              <a:rPr lang="nl-BE" sz="1700" dirty="0"/>
              <a:t>Bron tekst: verso 2020</a:t>
            </a:r>
          </a:p>
        </p:txBody>
      </p:sp>
    </p:spTree>
    <p:extLst>
      <p:ext uri="{BB962C8B-B14F-4D97-AF65-F5344CB8AC3E}">
        <p14:creationId xmlns:p14="http://schemas.microsoft.com/office/powerpoint/2010/main" val="117747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09227-2E75-6661-3792-EAE7DA2FF8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6EAD47-08BE-10BF-B12E-E537CC6B7077}"/>
              </a:ext>
            </a:extLst>
          </p:cNvPr>
          <p:cNvSpPr>
            <a:spLocks noGrp="1"/>
          </p:cNvSpPr>
          <p:nvPr>
            <p:ph type="title"/>
          </p:nvPr>
        </p:nvSpPr>
        <p:spPr>
          <a:xfrm>
            <a:off x="7631832" y="3414918"/>
            <a:ext cx="9073008" cy="3457161"/>
          </a:xfrm>
        </p:spPr>
        <p:txBody>
          <a:bodyPr/>
          <a:lstStyle/>
          <a:p>
            <a:r>
              <a:rPr lang="nl-NL" sz="6600" b="1" dirty="0"/>
              <a:t>9 B’s van toegankelijkheid</a:t>
            </a:r>
            <a:br>
              <a:rPr lang="nl-NL" b="1" dirty="0"/>
            </a:br>
            <a:endParaRPr lang="nl-BE" dirty="0"/>
          </a:p>
        </p:txBody>
      </p:sp>
      <p:pic>
        <p:nvPicPr>
          <p:cNvPr id="4" name="Tijdelijke aanduiding voor inhoud 4" descr="Controlelijst silhouet">
            <a:extLst>
              <a:ext uri="{FF2B5EF4-FFF2-40B4-BE49-F238E27FC236}">
                <a16:creationId xmlns:a16="http://schemas.microsoft.com/office/drawing/2014/main" id="{3B270615-EB71-3D4E-248F-B938CC65795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43200" y="3271292"/>
            <a:ext cx="3038128" cy="3038128"/>
          </a:xfrm>
          <a:prstGeom prst="rect">
            <a:avLst/>
          </a:prstGeom>
        </p:spPr>
      </p:pic>
    </p:spTree>
    <p:extLst>
      <p:ext uri="{BB962C8B-B14F-4D97-AF65-F5344CB8AC3E}">
        <p14:creationId xmlns:p14="http://schemas.microsoft.com/office/powerpoint/2010/main" val="214658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2F81-4755-265A-4033-16FA953187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C215A5-5E9E-7BC3-84E6-C5721127F700}"/>
              </a:ext>
            </a:extLst>
          </p:cNvPr>
          <p:cNvSpPr>
            <a:spLocks noGrp="1"/>
          </p:cNvSpPr>
          <p:nvPr>
            <p:ph type="title"/>
          </p:nvPr>
        </p:nvSpPr>
        <p:spPr>
          <a:xfrm>
            <a:off x="11088216" y="246956"/>
            <a:ext cx="6696744" cy="1018761"/>
          </a:xfrm>
        </p:spPr>
        <p:txBody>
          <a:bodyPr/>
          <a:lstStyle/>
          <a:p>
            <a:r>
              <a:rPr lang="nl-BE" sz="3200" b="1" dirty="0"/>
              <a:t>9 B’s van toegankelijkheid</a:t>
            </a:r>
          </a:p>
        </p:txBody>
      </p:sp>
      <p:pic>
        <p:nvPicPr>
          <p:cNvPr id="5" name="Tijdelijke aanduiding voor inhoud 4">
            <a:extLst>
              <a:ext uri="{FF2B5EF4-FFF2-40B4-BE49-F238E27FC236}">
                <a16:creationId xmlns:a16="http://schemas.microsoft.com/office/drawing/2014/main" id="{78AFE7F5-55D6-9F91-231D-E3F30692BF6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6250" t="13471" r="5209" b="14841"/>
          <a:stretch>
            <a:fillRect/>
          </a:stretch>
        </p:blipFill>
        <p:spPr>
          <a:xfrm>
            <a:off x="6983760" y="1793301"/>
            <a:ext cx="7200800" cy="8246743"/>
          </a:xfrm>
          <a:prstGeom prst="rect">
            <a:avLst/>
          </a:prstGeom>
        </p:spPr>
      </p:pic>
    </p:spTree>
    <p:extLst>
      <p:ext uri="{BB962C8B-B14F-4D97-AF65-F5344CB8AC3E}">
        <p14:creationId xmlns:p14="http://schemas.microsoft.com/office/powerpoint/2010/main" val="1693331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053F1-302C-3A46-83C3-19ED1EF6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AE7726-A844-843F-FFD7-5A842CF69451}"/>
              </a:ext>
            </a:extLst>
          </p:cNvPr>
          <p:cNvSpPr>
            <a:spLocks noGrp="1"/>
          </p:cNvSpPr>
          <p:nvPr>
            <p:ph type="title"/>
          </p:nvPr>
        </p:nvSpPr>
        <p:spPr/>
        <p:txBody>
          <a:bodyPr/>
          <a:lstStyle/>
          <a:p>
            <a:r>
              <a:rPr lang="nl-NL" sz="3200" b="1" dirty="0"/>
              <a:t>Sociaal isolement doorbreken en wederzijds vertrouwen bevorderen</a:t>
            </a:r>
            <a:br>
              <a:rPr lang="nl-NL" b="1" dirty="0"/>
            </a:br>
            <a:endParaRPr lang="nl-BE" dirty="0"/>
          </a:p>
        </p:txBody>
      </p:sp>
      <p:pic>
        <p:nvPicPr>
          <p:cNvPr id="4" name="Tijdelijke aanduiding voor inhoud 4" descr="Controlelijst silhouet">
            <a:extLst>
              <a:ext uri="{FF2B5EF4-FFF2-40B4-BE49-F238E27FC236}">
                <a16:creationId xmlns:a16="http://schemas.microsoft.com/office/drawing/2014/main" id="{D29202DD-4CAE-E24C-72A2-947433FAC7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43200" y="3271292"/>
            <a:ext cx="3038128" cy="3038128"/>
          </a:xfrm>
          <a:prstGeom prst="rect">
            <a:avLst/>
          </a:prstGeom>
        </p:spPr>
      </p:pic>
    </p:spTree>
    <p:extLst>
      <p:ext uri="{BB962C8B-B14F-4D97-AF65-F5344CB8AC3E}">
        <p14:creationId xmlns:p14="http://schemas.microsoft.com/office/powerpoint/2010/main" val="302468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3C33787-2A0B-DCA3-16CC-B3612EC5C1B6}"/>
              </a:ext>
            </a:extLst>
          </p:cNvPr>
          <p:cNvSpPr>
            <a:spLocks noGrp="1"/>
          </p:cNvSpPr>
          <p:nvPr>
            <p:ph idx="1"/>
          </p:nvPr>
        </p:nvSpPr>
        <p:spPr>
          <a:xfrm>
            <a:off x="1223120" y="2263180"/>
            <a:ext cx="15409712" cy="6480720"/>
          </a:xfrm>
        </p:spPr>
        <p:txBody>
          <a:bodyPr/>
          <a:lstStyle/>
          <a:p>
            <a:r>
              <a:rPr lang="nl-NL" dirty="0"/>
              <a:t>Hoe haal je kwetsbare personen met een migratieachtergrond uit hun sociaal isolement? </a:t>
            </a:r>
          </a:p>
          <a:p>
            <a:endParaRPr lang="nl-NL" dirty="0"/>
          </a:p>
          <a:p>
            <a:r>
              <a:rPr lang="nl-NL" dirty="0"/>
              <a:t>Hoe bevorder je het wederzijds vertrouwen tussen al je bezoekers en vrijwilligers? </a:t>
            </a:r>
          </a:p>
          <a:p>
            <a:endParaRPr lang="nl-NL" dirty="0"/>
          </a:p>
          <a:p>
            <a:r>
              <a:rPr lang="nl-NL" dirty="0"/>
              <a:t>Hoe vermijd je</a:t>
            </a:r>
            <a:r>
              <a:rPr lang="nl-NL" b="1" dirty="0">
                <a:solidFill>
                  <a:schemeClr val="bg2"/>
                </a:solidFill>
              </a:rPr>
              <a:t> toenemende uitersten </a:t>
            </a:r>
            <a:r>
              <a:rPr lang="nl-NL" dirty="0"/>
              <a:t>(polarisering) en </a:t>
            </a:r>
            <a:r>
              <a:rPr lang="nl-NL" b="1" dirty="0">
                <a:solidFill>
                  <a:schemeClr val="bg2"/>
                </a:solidFill>
              </a:rPr>
              <a:t>toenemende afstand </a:t>
            </a:r>
            <a:r>
              <a:rPr lang="nl-NL" dirty="0"/>
              <a:t>(vervreemding) tussen burgers met diverse achtergronden en hoe kan je ervoor zorgen dat we in verbinding blijven met elkaar?</a:t>
            </a:r>
            <a:endParaRPr lang="LID4096" dirty="0"/>
          </a:p>
        </p:txBody>
      </p:sp>
    </p:spTree>
    <p:extLst>
      <p:ext uri="{BB962C8B-B14F-4D97-AF65-F5344CB8AC3E}">
        <p14:creationId xmlns:p14="http://schemas.microsoft.com/office/powerpoint/2010/main" val="2401075634"/>
      </p:ext>
    </p:extLst>
  </p:cSld>
  <p:clrMapOvr>
    <a:masterClrMapping/>
  </p:clrMapOvr>
</p:sld>
</file>

<file path=ppt/theme/theme1.xml><?xml version="1.0" encoding="utf-8"?>
<a:theme xmlns:a="http://schemas.openxmlformats.org/drawingml/2006/main" name="Welzijnsschakels Presentatie">
  <a:themeElements>
    <a:clrScheme name="Welzijnsschakels">
      <a:dk1>
        <a:srgbClr val="1E467A"/>
      </a:dk1>
      <a:lt1>
        <a:srgbClr val="4BAFC8"/>
      </a:lt1>
      <a:dk2>
        <a:srgbClr val="E64852"/>
      </a:dk2>
      <a:lt2>
        <a:srgbClr val="F9B03A"/>
      </a:lt2>
      <a:accent1>
        <a:srgbClr val="1E467A"/>
      </a:accent1>
      <a:accent2>
        <a:srgbClr val="E64852"/>
      </a:accent2>
      <a:accent3>
        <a:srgbClr val="F9B03A"/>
      </a:accent3>
      <a:accent4>
        <a:srgbClr val="4BAFC8"/>
      </a:accent4>
      <a:accent5>
        <a:srgbClr val="FFFFFF"/>
      </a:accent5>
      <a:accent6>
        <a:srgbClr val="000000"/>
      </a:accent6>
      <a:hlink>
        <a:srgbClr val="4BAFC8"/>
      </a:hlink>
      <a:folHlink>
        <a:srgbClr val="E64852"/>
      </a:folHlink>
    </a:clrScheme>
    <a:fontScheme name="Titeldia">
      <a:majorFont>
        <a:latin typeface="Nexa Bold"/>
        <a:ea typeface=""/>
        <a:cs typeface=""/>
      </a:majorFont>
      <a:minorFont>
        <a:latin typeface="Nex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36D0DE34-9B30-4AE9-B5DA-3954BB792312}" vid="{42BEC45C-E449-488A-B5B6-D54BB62FFC8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75dc5a3-cae8-46f6-b6d6-e917f65184cb" xsi:nil="true"/>
    <lcf76f155ced4ddcb4097134ff3c332f xmlns="ce8f8906-efad-429c-8082-0c3844306f7c">
      <Terms xmlns="http://schemas.microsoft.com/office/infopath/2007/PartnerControls"/>
    </lcf76f155ced4ddcb4097134ff3c332f>
    <Regio xmlns="ce8f8906-efad-429c-8082-0c3844306f7c">Nationaal</Regio>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5A0196DF5BD34DBF0B6F2A5476C6C5" ma:contentTypeVersion="13" ma:contentTypeDescription="Een nieuw document maken." ma:contentTypeScope="" ma:versionID="753b09c9a61ee96ae682450b2719c820">
  <xsd:schema xmlns:xsd="http://www.w3.org/2001/XMLSchema" xmlns:xs="http://www.w3.org/2001/XMLSchema" xmlns:p="http://schemas.microsoft.com/office/2006/metadata/properties" xmlns:ns2="ce8f8906-efad-429c-8082-0c3844306f7c" xmlns:ns3="b75dc5a3-cae8-46f6-b6d6-e917f65184cb" targetNamespace="http://schemas.microsoft.com/office/2006/metadata/properties" ma:root="true" ma:fieldsID="19f285c4f5c62e830495eb9c1c31e788" ns2:_="" ns3:_="">
    <xsd:import namespace="ce8f8906-efad-429c-8082-0c3844306f7c"/>
    <xsd:import namespace="b75dc5a3-cae8-46f6-b6d6-e917f65184c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Regio"/>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f8906-efad-429c-8082-0c3844306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cc6385f5-3c64-4129-b1a9-795788b41b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Regio" ma:index="19" ma:displayName="Regio" ma:format="Dropdown" ma:internalName="Regio">
      <xsd:simpleType>
        <xsd:restriction base="dms:Choice">
          <xsd:enumeration value="West-Vlaanderen"/>
          <xsd:enumeration value="Oost-Vlaanderen"/>
          <xsd:enumeration value="Antwerpen"/>
          <xsd:enumeration value="Limburg"/>
          <xsd:enumeration value="Vlaams-Brabant en Rivierenland"/>
          <xsd:enumeration value="Nationaal"/>
          <xsd:enumeration value="Keuze 7"/>
        </xsd:restriction>
      </xsd:simpleType>
    </xsd:element>
  </xsd:schema>
  <xsd:schema xmlns:xsd="http://www.w3.org/2001/XMLSchema" xmlns:xs="http://www.w3.org/2001/XMLSchema" xmlns:dms="http://schemas.microsoft.com/office/2006/documentManagement/types" xmlns:pc="http://schemas.microsoft.com/office/infopath/2007/PartnerControls" targetNamespace="b75dc5a3-cae8-46f6-b6d6-e917f65184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9301eb-6310-4145-b408-75f568b0e830}" ma:internalName="TaxCatchAll" ma:showField="CatchAllData" ma:web="b75dc5a3-cae8-46f6-b6d6-e917f65184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694698-6018-4193-9445-2474459781C6}">
  <ds:schemaRefs>
    <ds:schemaRef ds:uri="http://schemas.microsoft.com/sharepoint/v3/contenttype/forms"/>
  </ds:schemaRefs>
</ds:datastoreItem>
</file>

<file path=customXml/itemProps2.xml><?xml version="1.0" encoding="utf-8"?>
<ds:datastoreItem xmlns:ds="http://schemas.openxmlformats.org/officeDocument/2006/customXml" ds:itemID="{D3D5AD31-4DA9-400E-83DC-706C029D29EB}">
  <ds:schemaRefs>
    <ds:schemaRef ds:uri="ce8f8906-efad-429c-8082-0c3844306f7c"/>
    <ds:schemaRef ds:uri="http://schemas.microsoft.com/office/2006/documentManagement/types"/>
    <ds:schemaRef ds:uri="http://schemas.openxmlformats.org/package/2006/metadata/core-properties"/>
    <ds:schemaRef ds:uri="http://www.w3.org/XML/1998/namespace"/>
    <ds:schemaRef ds:uri="http://purl.org/dc/terms/"/>
    <ds:schemaRef ds:uri="http://purl.org/dc/dcmitype/"/>
    <ds:schemaRef ds:uri="b75dc5a3-cae8-46f6-b6d6-e917f65184cb"/>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42EE0E3-39EA-43F4-88D5-F1D030F96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f8906-efad-429c-8082-0c3844306f7c"/>
    <ds:schemaRef ds:uri="b75dc5a3-cae8-46f6-b6d6-e917f6518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Sjabloon PowerPointpresentatie</Template>
  <TotalTime>794</TotalTime>
  <Words>1461</Words>
  <Application>Microsoft Office PowerPoint</Application>
  <PresentationFormat>Aangepast</PresentationFormat>
  <Paragraphs>180</Paragraphs>
  <Slides>27</Slides>
  <Notes>21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Nexa Bold</vt:lpstr>
      <vt:lpstr>Aptos</vt:lpstr>
      <vt:lpstr>Nexa</vt:lpstr>
      <vt:lpstr>Arial</vt:lpstr>
      <vt:lpstr>Wingdings</vt:lpstr>
      <vt:lpstr>Welzijnsschakels Presentatie</vt:lpstr>
      <vt:lpstr>Is iedereen welkom?</vt:lpstr>
      <vt:lpstr>“Soms beseffen we niet dat we ons blind staren op de Moeilijkheden.   Waarom niet onze ogen openen voor al de opportuniteiten die diversiteit te bieden heeft”</vt:lpstr>
      <vt:lpstr>- Diversiteit  - 9 b’s van toegankelijkheid  - Sociaal isolement doorbreken   - wederzijds vertrouwen bevorderen  - Kwetsbare groepen met een migratieachtergrond bereiken  </vt:lpstr>
      <vt:lpstr>Diversiteit </vt:lpstr>
      <vt:lpstr>Diversiteit</vt:lpstr>
      <vt:lpstr>9 B’s van toegankelijkheid </vt:lpstr>
      <vt:lpstr>9 B’s van toegankelijkheid</vt:lpstr>
      <vt:lpstr>Sociaal isolement doorbreken en wederzijds vertrouwen bevorderen </vt:lpstr>
      <vt:lpstr>PowerPoint-presentatie</vt:lpstr>
      <vt:lpstr>PowerPoint-presentatie</vt:lpstr>
      <vt:lpstr>Buurtnetwerken en solidariteitsacties</vt:lpstr>
      <vt:lpstr>Zet in op verbindende communicatie</vt:lpstr>
      <vt:lpstr>Zet in op verbindende communicatie</vt:lpstr>
      <vt:lpstr>Zet in op verbindende communicatie</vt:lpstr>
      <vt:lpstr>PowerPoint-presentatie</vt:lpstr>
      <vt:lpstr>PowerPoint-presentatie</vt:lpstr>
      <vt:lpstr>PowerPoint-presentatie</vt:lpstr>
      <vt:lpstr>PowerPoint-presentatie</vt:lpstr>
      <vt:lpstr>Netwerk</vt:lpstr>
      <vt:lpstr>Kwetsbare groepen met een migratieachtergrond bereiken </vt:lpstr>
      <vt:lpstr>Toegankelijke communicatie en communicatiekanalen</vt:lpstr>
      <vt:lpstr>PowerPoint-presentatie</vt:lpstr>
      <vt:lpstr>PowerPoint-presentatie</vt:lpstr>
      <vt:lpstr>Bied meertalige info aan wanneer noodzakelijk</vt:lpstr>
      <vt:lpstr>PowerPoint-presentatie</vt:lpstr>
      <vt:lpstr>PowerPoint-presentatie</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Copejans</dc:creator>
  <cp:lastModifiedBy>Kim Copejans</cp:lastModifiedBy>
  <cp:revision>1</cp:revision>
  <dcterms:created xsi:type="dcterms:W3CDTF">2026-02-18T09:03:02Z</dcterms:created>
  <dcterms:modified xsi:type="dcterms:W3CDTF">2026-05-28T13:28:34Z</dcterms:modified>
  <dc:identifier>DAGJ_YSKj_c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0x010100DD5A0196DF5BD34DBF0B6F2A5476C6C5</vt:lpwstr>
  </property>
  <property fmtid="{D5CDD505-2E9C-101B-9397-08002B2CF9AE}" pid="3" name="MediaServiceImageTags">
    <vt:lpwstr/>
  </property>
</Properties>
</file>